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4.xml" ContentType="application/vnd.openxmlformats-officedocument.theme+xml"/>
  <Override PartName="/ppt/slideLayouts/slideLayout13.xml" ContentType="application/vnd.openxmlformats-officedocument.presentationml.slideLayout+xml"/>
  <Override PartName="/ppt/theme/theme5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6.xml" ContentType="application/vnd.openxmlformats-officedocument.theme+xml"/>
  <Override PartName="/ppt/slideLayouts/slideLayout17.xml" ContentType="application/vnd.openxmlformats-officedocument.presentationml.slideLayout+xml"/>
  <Override PartName="/ppt/theme/theme7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8.xml" ContentType="application/vnd.openxmlformats-officedocument.theme+xml"/>
  <Override PartName="/ppt/slideLayouts/slideLayout21.xml" ContentType="application/vnd.openxmlformats-officedocument.presentationml.slideLayout+xml"/>
  <Override PartName="/ppt/theme/theme9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10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11.xml" ContentType="application/vnd.openxmlformats-officedocument.theme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12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13.xml" ContentType="application/vnd.openxmlformats-officedocument.theme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14.xml" ContentType="application/vnd.openxmlformats-officedocument.theme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15.xml" ContentType="application/vnd.openxmlformats-officedocument.theme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theme/theme16.xml" ContentType="application/vnd.openxmlformats-officedocument.theme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theme/theme17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slideLayouts/slideLayout71.xml" ContentType="application/vnd.openxmlformats-officedocument.presentationml.slideLayout+xml"/>
  <Override PartName="/ppt/theme/theme18.xml" ContentType="application/vnd.openxmlformats-officedocument.theme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theme/theme19.xml" ContentType="application/vnd.openxmlformats-officedocument.theme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removePersonalInfoOnSave="1" saveSubsetFonts="1">
  <p:sldMasterIdLst>
    <p:sldMasterId id="2147483727" r:id="rId4"/>
    <p:sldMasterId id="2147483718" r:id="rId5"/>
    <p:sldMasterId id="2147483760" r:id="rId6"/>
    <p:sldMasterId id="2147483734" r:id="rId7"/>
    <p:sldMasterId id="2147483741" r:id="rId8"/>
    <p:sldMasterId id="2147483743" r:id="rId9"/>
    <p:sldMasterId id="2147483747" r:id="rId10"/>
    <p:sldMasterId id="2147483752" r:id="rId11"/>
    <p:sldMasterId id="2147483750" r:id="rId12"/>
    <p:sldMasterId id="2147483756" r:id="rId13"/>
    <p:sldMasterId id="2147483765" r:id="rId14"/>
    <p:sldMasterId id="2147483774" r:id="rId15"/>
    <p:sldMasterId id="2147483783" r:id="rId16"/>
    <p:sldMasterId id="2147483791" r:id="rId17"/>
    <p:sldMasterId id="2147483808" r:id="rId18"/>
    <p:sldMasterId id="2147483819" r:id="rId19"/>
    <p:sldMasterId id="2147483827" r:id="rId20"/>
    <p:sldMasterId id="2147483836" r:id="rId21"/>
    <p:sldMasterId id="2147483838" r:id="rId22"/>
    <p:sldMasterId id="2147483844" r:id="rId23"/>
  </p:sldMasterIdLst>
  <p:notesMasterIdLst>
    <p:notesMasterId r:id="rId37"/>
  </p:notesMasterIdLst>
  <p:handoutMasterIdLst>
    <p:handoutMasterId r:id="rId38"/>
  </p:handoutMasterIdLst>
  <p:sldIdLst>
    <p:sldId id="256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80" r:id="rId36"/>
  </p:sldIdLst>
  <p:sldSz cx="9144000" cy="5143500" type="screen16x9"/>
  <p:notesSz cx="6858000" cy="10059988"/>
  <p:defaultTextStyle>
    <a:defPPr>
      <a:defRPr lang="ja-JP"/>
    </a:defPPr>
    <a:lvl1pPr algn="ctr" rtl="0" fontAlgn="ctr">
      <a:spcBef>
        <a:spcPct val="0"/>
      </a:spcBef>
      <a:spcAft>
        <a:spcPct val="0"/>
      </a:spcAft>
      <a:defRPr kumimoji="1" sz="1200" kern="1200">
        <a:solidFill>
          <a:srgbClr val="000000"/>
        </a:solidFill>
        <a:latin typeface="Arial" charset="0"/>
        <a:ea typeface="Arial Unicode MS" pitchFamily="34" charset="-128"/>
        <a:cs typeface="Arial Unicode MS" pitchFamily="34" charset="-128"/>
      </a:defRPr>
    </a:lvl1pPr>
    <a:lvl2pPr marL="457200" algn="ctr" rtl="0" fontAlgn="ctr">
      <a:spcBef>
        <a:spcPct val="0"/>
      </a:spcBef>
      <a:spcAft>
        <a:spcPct val="0"/>
      </a:spcAft>
      <a:defRPr kumimoji="1" sz="1200" kern="1200">
        <a:solidFill>
          <a:srgbClr val="000000"/>
        </a:solidFill>
        <a:latin typeface="Arial" charset="0"/>
        <a:ea typeface="Arial Unicode MS" pitchFamily="34" charset="-128"/>
        <a:cs typeface="Arial Unicode MS" pitchFamily="34" charset="-128"/>
      </a:defRPr>
    </a:lvl2pPr>
    <a:lvl3pPr marL="914400" algn="ctr" rtl="0" fontAlgn="ctr">
      <a:spcBef>
        <a:spcPct val="0"/>
      </a:spcBef>
      <a:spcAft>
        <a:spcPct val="0"/>
      </a:spcAft>
      <a:defRPr kumimoji="1" sz="1200" kern="1200">
        <a:solidFill>
          <a:srgbClr val="000000"/>
        </a:solidFill>
        <a:latin typeface="Arial" charset="0"/>
        <a:ea typeface="Arial Unicode MS" pitchFamily="34" charset="-128"/>
        <a:cs typeface="Arial Unicode MS" pitchFamily="34" charset="-128"/>
      </a:defRPr>
    </a:lvl3pPr>
    <a:lvl4pPr marL="1371600" algn="ctr" rtl="0" fontAlgn="ctr">
      <a:spcBef>
        <a:spcPct val="0"/>
      </a:spcBef>
      <a:spcAft>
        <a:spcPct val="0"/>
      </a:spcAft>
      <a:defRPr kumimoji="1" sz="1200" kern="1200">
        <a:solidFill>
          <a:srgbClr val="000000"/>
        </a:solidFill>
        <a:latin typeface="Arial" charset="0"/>
        <a:ea typeface="Arial Unicode MS" pitchFamily="34" charset="-128"/>
        <a:cs typeface="Arial Unicode MS" pitchFamily="34" charset="-128"/>
      </a:defRPr>
    </a:lvl4pPr>
    <a:lvl5pPr marL="1828800" algn="ctr" rtl="0" fontAlgn="ctr">
      <a:spcBef>
        <a:spcPct val="0"/>
      </a:spcBef>
      <a:spcAft>
        <a:spcPct val="0"/>
      </a:spcAft>
      <a:defRPr kumimoji="1" sz="1200" kern="1200">
        <a:solidFill>
          <a:srgbClr val="000000"/>
        </a:solidFill>
        <a:latin typeface="Arial" charset="0"/>
        <a:ea typeface="Arial Unicode MS" pitchFamily="34" charset="-128"/>
        <a:cs typeface="Arial Unicode MS" pitchFamily="34" charset="-128"/>
      </a:defRPr>
    </a:lvl5pPr>
    <a:lvl6pPr marL="2286000" algn="l" defTabSz="914400" rtl="0" eaLnBrk="1" latinLnBrk="0" hangingPunct="1">
      <a:defRPr kumimoji="1" sz="1200" kern="1200">
        <a:solidFill>
          <a:srgbClr val="000000"/>
        </a:solidFill>
        <a:latin typeface="Arial" charset="0"/>
        <a:ea typeface="Arial Unicode MS" pitchFamily="34" charset="-128"/>
        <a:cs typeface="Arial Unicode MS" pitchFamily="34" charset="-128"/>
      </a:defRPr>
    </a:lvl6pPr>
    <a:lvl7pPr marL="2743200" algn="l" defTabSz="914400" rtl="0" eaLnBrk="1" latinLnBrk="0" hangingPunct="1">
      <a:defRPr kumimoji="1" sz="1200" kern="1200">
        <a:solidFill>
          <a:srgbClr val="000000"/>
        </a:solidFill>
        <a:latin typeface="Arial" charset="0"/>
        <a:ea typeface="Arial Unicode MS" pitchFamily="34" charset="-128"/>
        <a:cs typeface="Arial Unicode MS" pitchFamily="34" charset="-128"/>
      </a:defRPr>
    </a:lvl7pPr>
    <a:lvl8pPr marL="3200400" algn="l" defTabSz="914400" rtl="0" eaLnBrk="1" latinLnBrk="0" hangingPunct="1">
      <a:defRPr kumimoji="1" sz="1200" kern="1200">
        <a:solidFill>
          <a:srgbClr val="000000"/>
        </a:solidFill>
        <a:latin typeface="Arial" charset="0"/>
        <a:ea typeface="Arial Unicode MS" pitchFamily="34" charset="-128"/>
        <a:cs typeface="Arial Unicode MS" pitchFamily="34" charset="-128"/>
      </a:defRPr>
    </a:lvl8pPr>
    <a:lvl9pPr marL="3657600" algn="l" defTabSz="914400" rtl="0" eaLnBrk="1" latinLnBrk="0" hangingPunct="1">
      <a:defRPr kumimoji="1" sz="1200" kern="1200">
        <a:solidFill>
          <a:srgbClr val="000000"/>
        </a:solidFill>
        <a:latin typeface="Arial" charset="0"/>
        <a:ea typeface="Arial Unicode MS" pitchFamily="34" charset="-128"/>
        <a:cs typeface="Arial Unicode MS" pitchFamily="34" charset="-128"/>
      </a:defRPr>
    </a:lvl9pPr>
  </p:defaultTextStyle>
  <p:extLst>
    <p:ext uri="{521415D9-36F7-43E2-AB2F-B90AF26B5E84}">
      <p14:sectionLst xmlns:p14="http://schemas.microsoft.com/office/powerpoint/2010/main">
        <p14:section name="Default Section" id="{B3F48882-A1CF-4BF1-BDC6-1332BD83182D}">
          <p14:sldIdLst>
            <p14:sldId id="256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8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3117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68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23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C78D19"/>
    <a:srgbClr val="C00613"/>
    <a:srgbClr val="D07D80"/>
    <a:srgbClr val="DAD9D6"/>
    <a:srgbClr val="D9D9D9"/>
    <a:srgbClr val="E7E7E7"/>
    <a:srgbClr val="F2F2F2"/>
    <a:srgbClr val="AA93FF"/>
    <a:srgbClr val="4B459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5405" autoAdjust="0"/>
  </p:normalViewPr>
  <p:slideViewPr>
    <p:cSldViewPr>
      <p:cViewPr varScale="1">
        <p:scale>
          <a:sx n="118" d="100"/>
          <a:sy n="118" d="100"/>
        </p:scale>
        <p:origin x="470" y="-1790"/>
      </p:cViewPr>
      <p:guideLst>
        <p:guide orient="horz" pos="3117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79" d="100"/>
          <a:sy n="79" d="100"/>
        </p:scale>
        <p:origin x="3222" y="96"/>
      </p:cViewPr>
      <p:guideLst>
        <p:guide orient="horz" pos="3168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Master" Target="slideMasters/slideMaster10.xml"/><Relationship Id="rId18" Type="http://schemas.openxmlformats.org/officeDocument/2006/relationships/slideMaster" Target="slideMasters/slideMaster15.xml"/><Relationship Id="rId26" Type="http://schemas.openxmlformats.org/officeDocument/2006/relationships/slide" Target="slides/slide3.xml"/><Relationship Id="rId39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slideMaster" Target="slideMasters/slideMaster18.xml"/><Relationship Id="rId34" Type="http://schemas.openxmlformats.org/officeDocument/2006/relationships/slide" Target="slides/slide11.xml"/><Relationship Id="rId42" Type="http://schemas.openxmlformats.org/officeDocument/2006/relationships/theme" Target="theme/theme1.xml"/><Relationship Id="rId7" Type="http://schemas.openxmlformats.org/officeDocument/2006/relationships/slideMaster" Target="slideMasters/slideMaster4.xml"/><Relationship Id="rId12" Type="http://schemas.openxmlformats.org/officeDocument/2006/relationships/slideMaster" Target="slideMasters/slideMaster9.xml"/><Relationship Id="rId17" Type="http://schemas.openxmlformats.org/officeDocument/2006/relationships/slideMaster" Target="slideMasters/slideMaster14.xml"/><Relationship Id="rId25" Type="http://schemas.openxmlformats.org/officeDocument/2006/relationships/slide" Target="slides/slide2.xml"/><Relationship Id="rId33" Type="http://schemas.openxmlformats.org/officeDocument/2006/relationships/slide" Target="slides/slide10.xml"/><Relationship Id="rId38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Master" Target="slideMasters/slideMaster13.xml"/><Relationship Id="rId20" Type="http://schemas.openxmlformats.org/officeDocument/2006/relationships/slideMaster" Target="slideMasters/slideMaster17.xml"/><Relationship Id="rId29" Type="http://schemas.openxmlformats.org/officeDocument/2006/relationships/slide" Target="slides/slide6.xml"/><Relationship Id="rId41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Master" Target="slideMasters/slideMaster8.xml"/><Relationship Id="rId24" Type="http://schemas.openxmlformats.org/officeDocument/2006/relationships/slide" Target="slides/slide1.xml"/><Relationship Id="rId32" Type="http://schemas.openxmlformats.org/officeDocument/2006/relationships/slide" Target="slides/slide9.xml"/><Relationship Id="rId37" Type="http://schemas.openxmlformats.org/officeDocument/2006/relationships/notesMaster" Target="notesMasters/notesMaster1.xml"/><Relationship Id="rId40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openxmlformats.org/officeDocument/2006/relationships/slideMaster" Target="slideMasters/slideMaster12.xml"/><Relationship Id="rId23" Type="http://schemas.openxmlformats.org/officeDocument/2006/relationships/slideMaster" Target="slideMasters/slideMaster20.xml"/><Relationship Id="rId28" Type="http://schemas.openxmlformats.org/officeDocument/2006/relationships/slide" Target="slides/slide5.xml"/><Relationship Id="rId36" Type="http://schemas.openxmlformats.org/officeDocument/2006/relationships/slide" Target="slides/slide13.xml"/><Relationship Id="rId10" Type="http://schemas.openxmlformats.org/officeDocument/2006/relationships/slideMaster" Target="slideMasters/slideMaster7.xml"/><Relationship Id="rId19" Type="http://schemas.openxmlformats.org/officeDocument/2006/relationships/slideMaster" Target="slideMasters/slideMaster16.xml"/><Relationship Id="rId31" Type="http://schemas.openxmlformats.org/officeDocument/2006/relationships/slide" Target="slides/slide8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Master" Target="slideMasters/slideMaster11.xml"/><Relationship Id="rId22" Type="http://schemas.openxmlformats.org/officeDocument/2006/relationships/slideMaster" Target="slideMasters/slideMaster19.xml"/><Relationship Id="rId27" Type="http://schemas.openxmlformats.org/officeDocument/2006/relationships/slide" Target="slides/slide4.xml"/><Relationship Id="rId30" Type="http://schemas.openxmlformats.org/officeDocument/2006/relationships/slide" Target="slides/slide7.xml"/><Relationship Id="rId35" Type="http://schemas.openxmlformats.org/officeDocument/2006/relationships/slide" Target="slides/slide12.xml"/><Relationship Id="rId43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555163"/>
            <a:ext cx="2971800" cy="5048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sz="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9555163"/>
            <a:ext cx="2971800" cy="5048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DF5F81-7F51-4E9C-A3D4-AEEAEE97BBAF}" type="slidenum">
              <a:rPr lang="en-US" sz="1000" smtClean="0"/>
              <a:pPr/>
              <a:t>‹#›</a:t>
            </a:fld>
            <a:endParaRPr lang="en-US" sz="1000" dirty="0"/>
          </a:p>
        </p:txBody>
      </p:sp>
      <p:sp>
        <p:nvSpPr>
          <p:cNvPr id="11" name="Date Placeholder 10"/>
          <p:cNvSpPr>
            <a:spLocks noGrp="1"/>
          </p:cNvSpPr>
          <p:nvPr>
            <p:ph type="dt" sz="quarter" idx="1"/>
          </p:nvPr>
        </p:nvSpPr>
        <p:spPr>
          <a:xfrm>
            <a:off x="3884613" y="8753"/>
            <a:ext cx="2971800" cy="5048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75FD09-3BBD-42C6-93BA-BB666F34C02D}" type="datetime3">
              <a:rPr lang="en-US" sz="1000" smtClean="0"/>
              <a:t>20 September 2017</a:t>
            </a:fld>
            <a:endParaRPr lang="en-US" sz="1000" dirty="0"/>
          </a:p>
        </p:txBody>
      </p:sp>
      <p:sp>
        <p:nvSpPr>
          <p:cNvPr id="14" name="Header Placeholder 13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5048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557665025"/>
      </p:ext>
    </p:extLst>
  </p:cSld>
  <p:clrMap bg1="lt1" tx1="dk1" bg2="lt2" tx2="dk2" accent1="accent1" accent2="accent2" accent3="accent3" accent4="accent4" accent5="accent5" accent6="accent6" hlink="hlink" folHlink="folHlink"/>
  <p:hf ftr="0"/>
  <p:extLst mod="1">
    <p:ext uri="{56416CCD-93CA-4268-BC5B-53C4BB910035}">
      <p15:sldGuideLst xmlns:p15="http://schemas.microsoft.com/office/powerpoint/2012/main">
        <p15:guide id="1" orient="horz" pos="3168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73025" y="752475"/>
            <a:ext cx="6713538" cy="37766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794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4681" y="4738366"/>
            <a:ext cx="5488640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ja-JP" noProof="0" smtClean="0"/>
              <a:t>Click to add notes…</a:t>
            </a:r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4"/>
          </p:nvPr>
        </p:nvSpPr>
        <p:spPr>
          <a:xfrm>
            <a:off x="0" y="9555163"/>
            <a:ext cx="2971800" cy="5048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/>
            </a:lvl1pPr>
          </a:lstStyle>
          <a:p>
            <a:endParaRPr lang="en-GB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5"/>
          </p:nvPr>
        </p:nvSpPr>
        <p:spPr>
          <a:xfrm>
            <a:off x="3884613" y="9555163"/>
            <a:ext cx="2971800" cy="5048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FBEEBCCA-9835-4EC8-9811-F5DE4DE4384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Header Placeholder 18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5048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1"/>
            </a:lvl1pPr>
          </a:lstStyle>
          <a:p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5048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EC209834-8D47-4B4F-AA17-FE25BC30AA8C}" type="datetime3">
              <a:rPr lang="en-US" smtClean="0"/>
              <a:t>20 September 2017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5697511"/>
      </p:ext>
    </p:extLst>
  </p:cSld>
  <p:clrMap bg1="lt1" tx1="dk1" bg2="lt2" tx2="dk2" accent1="accent1" accent2="accent2" accent3="accent3" accent4="accent4" accent5="accent5" accent6="accent6" hlink="hlink" folHlink="folHlink"/>
  <p:hf ftr="0"/>
  <p:notesStyle>
    <a:lvl1pPr algn="l" rtl="0" eaLnBrk="0" fontAlgn="base" hangingPunct="0">
      <a:spcBef>
        <a:spcPts val="0"/>
      </a:spcBef>
      <a:spcAft>
        <a:spcPts val="600"/>
      </a:spcAft>
      <a:defRPr kumimoji="1" sz="1200" kern="1200">
        <a:solidFill>
          <a:schemeClr val="tx1"/>
        </a:solidFill>
        <a:latin typeface="Arial" charset="0"/>
        <a:ea typeface="Arial Unicode MS" pitchFamily="34" charset="-128"/>
        <a:cs typeface="Arial Unicode MS" pitchFamily="34" charset="-128"/>
      </a:defRPr>
    </a:lvl1pPr>
    <a:lvl2pPr marL="742950" indent="-28575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Arial Unicode MS" pitchFamily="34" charset="-128"/>
        <a:cs typeface="Arial Unicode MS" pitchFamily="34" charset="-128"/>
      </a:defRPr>
    </a:lvl2pPr>
    <a:lvl3pPr marL="1143000" indent="-228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Arial Unicode MS" pitchFamily="34" charset="-128"/>
        <a:cs typeface="Arial Unicode MS" pitchFamily="34" charset="-128"/>
      </a:defRPr>
    </a:lvl3pPr>
    <a:lvl4pPr marL="1600200" indent="-228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Arial Unicode MS" pitchFamily="34" charset="-128"/>
        <a:cs typeface="Arial Unicode MS" pitchFamily="34" charset="-128"/>
      </a:defRPr>
    </a:lvl4pPr>
    <a:lvl5pPr marL="2057400" indent="-228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Arial Unicode MS" pitchFamily="34" charset="-128"/>
        <a:cs typeface="Arial Unicode MS" pitchFamily="34" charset="-128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EEBCCA-9835-4EC8-9811-F5DE4DE4384F}" type="slidenum">
              <a:rPr lang="en-US" smtClean="0"/>
              <a:pPr/>
              <a:t>0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EC209834-8D47-4B4F-AA17-FE25BC30AA8C}" type="datetime3">
              <a:rPr lang="en-US" smtClean="0"/>
              <a:t>20 September 2017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10172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6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6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7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4" Type="http://schemas.openxmlformats.org/officeDocument/2006/relationships/image" Target="../media/image2.jpeg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7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7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9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9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0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9"/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224080" y="1883569"/>
            <a:ext cx="8081377" cy="1231106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  <a:defRPr sz="4000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 smtClean="0"/>
              <a:t>Presentation Template</a:t>
            </a:r>
            <a:br>
              <a:rPr lang="en-US" dirty="0" smtClean="0"/>
            </a:br>
            <a:r>
              <a:rPr lang="en-US" dirty="0" smtClean="0"/>
              <a:t>Title 40pt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4" hasCustomPrompt="1"/>
          </p:nvPr>
        </p:nvSpPr>
        <p:spPr bwMode="black">
          <a:xfrm>
            <a:off x="234102" y="3407650"/>
            <a:ext cx="8082314" cy="7232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1588" indent="-1588" algn="l">
              <a:spcBef>
                <a:spcPts val="0"/>
              </a:spcBef>
              <a:spcAft>
                <a:spcPts val="600"/>
              </a:spcAft>
              <a:buNone/>
              <a:defRPr sz="2400" baseline="0"/>
            </a:lvl1pPr>
            <a:lvl5pPr marL="1588" indent="-1588" algn="l">
              <a:spcBef>
                <a:spcPts val="0"/>
              </a:spcBef>
              <a:spcAft>
                <a:spcPts val="600"/>
              </a:spcAft>
              <a:buNone/>
              <a:defRPr sz="1800"/>
            </a:lvl5pPr>
          </a:lstStyle>
          <a:p>
            <a:pPr lvl="0"/>
            <a:r>
              <a:rPr lang="en-US" dirty="0" smtClean="0"/>
              <a:t>Presenter name 24pt</a:t>
            </a:r>
          </a:p>
          <a:p>
            <a:pPr lvl="4"/>
            <a:r>
              <a:rPr lang="en-US" dirty="0" smtClean="0"/>
              <a:t>Date here 18pt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1899688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hf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6040" y="1203598"/>
            <a:ext cx="3931920" cy="245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46077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250825" y="72557"/>
            <a:ext cx="7561264" cy="770953"/>
          </a:xfrm>
          <a:prstGeom prst="rect">
            <a:avLst/>
          </a:prstGeom>
        </p:spPr>
        <p:txBody>
          <a:bodyPr/>
          <a:lstStyle>
            <a:lvl1pPr algn="l">
              <a:defRPr sz="3200"/>
            </a:lvl1pPr>
          </a:lstStyle>
          <a:p>
            <a:r>
              <a:rPr lang="de-DE" noProof="0" dirty="0"/>
              <a:t>Mastertitelformat bearbeiten</a:t>
            </a:r>
            <a:endParaRPr lang="en-US" noProof="0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 bwMode="gray">
          <a:xfrm>
            <a:off x="250825" y="987425"/>
            <a:ext cx="4177155" cy="38163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noProof="0" dirty="0" smtClean="0"/>
              <a:t>Mastertextformat bearbeiten</a:t>
            </a:r>
          </a:p>
          <a:p>
            <a:pPr lvl="1"/>
            <a:r>
              <a:rPr lang="de-DE" noProof="0" dirty="0" smtClean="0"/>
              <a:t>Zweite Ebene</a:t>
            </a:r>
          </a:p>
          <a:p>
            <a:pPr lvl="2"/>
            <a:r>
              <a:rPr lang="de-DE" noProof="0" dirty="0" smtClean="0"/>
              <a:t>Dritte Ebene</a:t>
            </a:r>
          </a:p>
          <a:p>
            <a:pPr lvl="3"/>
            <a:r>
              <a:rPr lang="de-DE" noProof="0" dirty="0" smtClean="0"/>
              <a:t>Vierte Ebene</a:t>
            </a:r>
          </a:p>
          <a:p>
            <a:pPr lvl="4"/>
            <a:r>
              <a:rPr lang="de-DE" noProof="0" dirty="0" smtClean="0"/>
              <a:t>Fünfte Ebene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642756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250825" y="72557"/>
            <a:ext cx="7561264" cy="770953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de-DE" noProof="0"/>
              <a:t>Mastertitelformat bearbeiten</a:t>
            </a:r>
            <a:endParaRPr lang="en-US" noProof="0"/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15"/>
          </p:nvPr>
        </p:nvSpPr>
        <p:spPr bwMode="gray">
          <a:xfrm>
            <a:off x="250824" y="987424"/>
            <a:ext cx="4177159" cy="381635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noProof="0" smtClean="0"/>
              <a:t>Mastertextformat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en-US" noProof="0"/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16"/>
          </p:nvPr>
        </p:nvSpPr>
        <p:spPr bwMode="gray">
          <a:xfrm>
            <a:off x="4644009" y="987425"/>
            <a:ext cx="4249166" cy="38163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noProof="0" smtClean="0"/>
              <a:t>Mastertextformat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048857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9"/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224080" y="133350"/>
            <a:ext cx="8081377" cy="1231106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  <a:defRPr sz="4000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 smtClean="0"/>
              <a:t>Presentation Template</a:t>
            </a:r>
            <a:br>
              <a:rPr lang="en-US" dirty="0" smtClean="0"/>
            </a:br>
            <a:r>
              <a:rPr lang="en-US" dirty="0" smtClean="0"/>
              <a:t>Title 40pt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4" hasCustomPrompt="1"/>
          </p:nvPr>
        </p:nvSpPr>
        <p:spPr bwMode="black">
          <a:xfrm>
            <a:off x="234102" y="1657350"/>
            <a:ext cx="8082314" cy="7232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1588" indent="-1588" algn="l">
              <a:spcBef>
                <a:spcPts val="0"/>
              </a:spcBef>
              <a:spcAft>
                <a:spcPts val="600"/>
              </a:spcAft>
              <a:buNone/>
              <a:defRPr sz="2400" baseline="0"/>
            </a:lvl1pPr>
            <a:lvl5pPr marL="1588" indent="-1588" algn="l">
              <a:spcBef>
                <a:spcPts val="0"/>
              </a:spcBef>
              <a:spcAft>
                <a:spcPts val="600"/>
              </a:spcAft>
              <a:buNone/>
              <a:defRPr sz="1800"/>
            </a:lvl5pPr>
          </a:lstStyle>
          <a:p>
            <a:pPr lvl="0"/>
            <a:r>
              <a:rPr lang="en-US" dirty="0" smtClean="0"/>
              <a:t>Presenter name 24pt</a:t>
            </a:r>
          </a:p>
          <a:p>
            <a:pPr lvl="4"/>
            <a:r>
              <a:rPr lang="en-US" dirty="0" smtClean="0"/>
              <a:t>Date here 18pt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8717283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hf hd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ner -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131887" y="724510"/>
            <a:ext cx="8760593" cy="1631216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295275" marR="0" indent="-2952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Tx/>
              <a:buFont typeface="Wingdings 2" pitchFamily="18" charset="2"/>
              <a:buChar char="¾"/>
              <a:tabLst/>
              <a:defRPr sz="2400">
                <a:latin typeface="+mn-lt"/>
              </a:defRPr>
            </a:lvl1pPr>
            <a:lvl2pPr marL="714375" indent="-257175" algn="l" fontAlgn="auto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>
                  <a:lumMod val="50000"/>
                  <a:lumOff val="50000"/>
                </a:schemeClr>
              </a:buClr>
              <a:buFont typeface="Wingdings 2" pitchFamily="18" charset="2"/>
              <a:buChar char="¾"/>
              <a:defRPr sz="2000">
                <a:latin typeface="+mn-lt"/>
              </a:defRPr>
            </a:lvl2pPr>
            <a:lvl3pPr marL="1019175" indent="-142875" algn="l" fontAlgn="auto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>
                  <a:lumMod val="50000"/>
                  <a:lumOff val="50000"/>
                </a:schemeClr>
              </a:buClr>
              <a:buFont typeface="Arial" pitchFamily="34" charset="0"/>
              <a:buChar char="•"/>
              <a:defRPr sz="1800">
                <a:latin typeface="+mn-lt"/>
              </a:defRPr>
            </a:lvl3pPr>
            <a:lvl4pPr marL="1419225" indent="-142875" algn="l" fontAlgn="auto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>
                  <a:lumMod val="50000"/>
                  <a:lumOff val="50000"/>
                </a:schemeClr>
              </a:buClr>
              <a:buFont typeface="Arial" pitchFamily="34" charset="0"/>
              <a:buChar char="•"/>
              <a:defRPr sz="1800" baseline="30000">
                <a:latin typeface="+mn-lt"/>
              </a:defRPr>
            </a:lvl4pPr>
          </a:lstStyle>
          <a:p>
            <a:pPr marL="295275" marR="0" lvl="0" indent="-2952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C00000"/>
              </a:buClr>
              <a:buSzTx/>
              <a:buFont typeface="Wingdings 2" pitchFamily="18" charset="2"/>
              <a:buChar char="¾"/>
              <a:tabLst/>
              <a:defRPr/>
            </a:pPr>
            <a:r>
              <a:rPr kumimoji="0" lang="en-GB" sz="24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Click to add text</a:t>
            </a:r>
          </a:p>
          <a:p>
            <a:pPr marL="714375" lvl="1" indent="-257175" algn="l" fontAlgn="auto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50000"/>
                  <a:lumOff val="50000"/>
                </a:schemeClr>
              </a:buClr>
              <a:buFont typeface="Wingdings 2" pitchFamily="18" charset="2"/>
              <a:buChar char="¾"/>
            </a:pPr>
            <a:r>
              <a:rPr kumimoji="0" lang="en-GB" sz="21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1st sub-bullet</a:t>
            </a:r>
          </a:p>
          <a:p>
            <a:pPr marL="1019175" lvl="2" indent="-142875" algn="l" fontAlgn="auto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50000"/>
                  <a:lumOff val="50000"/>
                </a:schemeClr>
              </a:buClr>
              <a:buFont typeface="Arial" pitchFamily="34" charset="0"/>
              <a:buChar char="•"/>
            </a:pPr>
            <a:r>
              <a:rPr kumimoji="0" lang="en-GB" sz="19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2nd sub-bullet</a:t>
            </a:r>
          </a:p>
          <a:p>
            <a:pPr marL="1419225" lvl="3" indent="-142875" algn="l" fontAlgn="auto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50000"/>
                  <a:lumOff val="50000"/>
                </a:schemeClr>
              </a:buClr>
              <a:buFont typeface="Arial" pitchFamily="34" charset="0"/>
              <a:buChar char="•"/>
            </a:pPr>
            <a:r>
              <a:rPr kumimoji="0" lang="en-GB" sz="17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3rd sub-bullet</a:t>
            </a:r>
            <a:endParaRPr kumimoji="0" lang="en-GB" sz="17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169864" y="67564"/>
            <a:ext cx="7858125" cy="430887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 algn="l">
              <a:defRPr sz="280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Click to 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15820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ner -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79389" y="699542"/>
            <a:ext cx="8713787" cy="369332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buNone/>
              <a:defRPr sz="2400">
                <a:latin typeface="+mn-lt"/>
              </a:defRPr>
            </a:lvl1pPr>
          </a:lstStyle>
          <a:p>
            <a:pPr lvl="0"/>
            <a:r>
              <a:rPr lang="en-US" dirty="0" smtClean="0"/>
              <a:t>Text here…</a:t>
            </a:r>
            <a:endParaRPr lang="en-GB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69864" y="67564"/>
            <a:ext cx="7858125" cy="430887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 algn="l">
              <a:defRPr sz="280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Click to 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6969829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ner -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69864" y="67564"/>
            <a:ext cx="7858125" cy="430887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 algn="l">
              <a:defRPr sz="280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Click to 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7157948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9"/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224080" y="895350"/>
            <a:ext cx="8081377" cy="1231106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  <a:defRPr sz="4000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 smtClean="0"/>
              <a:t>Presentation Template</a:t>
            </a:r>
            <a:br>
              <a:rPr lang="en-US" dirty="0" smtClean="0"/>
            </a:br>
            <a:r>
              <a:rPr lang="en-US" dirty="0" smtClean="0"/>
              <a:t>Title 40pt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4" hasCustomPrompt="1"/>
          </p:nvPr>
        </p:nvSpPr>
        <p:spPr bwMode="black">
          <a:xfrm>
            <a:off x="234102" y="2495550"/>
            <a:ext cx="8082314" cy="7232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1588" indent="-1588" algn="l">
              <a:spcBef>
                <a:spcPts val="0"/>
              </a:spcBef>
              <a:spcAft>
                <a:spcPts val="600"/>
              </a:spcAft>
              <a:buNone/>
              <a:defRPr sz="2400" baseline="0"/>
            </a:lvl1pPr>
            <a:lvl5pPr marL="1588" indent="-1588" algn="l">
              <a:spcBef>
                <a:spcPts val="0"/>
              </a:spcBef>
              <a:spcAft>
                <a:spcPts val="600"/>
              </a:spcAft>
              <a:buNone/>
              <a:defRPr sz="1800"/>
            </a:lvl5pPr>
          </a:lstStyle>
          <a:p>
            <a:pPr lvl="0"/>
            <a:r>
              <a:rPr lang="en-US" dirty="0" smtClean="0"/>
              <a:t>Presenter name 24pt</a:t>
            </a:r>
          </a:p>
          <a:p>
            <a:pPr lvl="4"/>
            <a:r>
              <a:rPr lang="en-US" dirty="0" smtClean="0"/>
              <a:t>Date here 18pt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9212251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hf hd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ner -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131887" y="724510"/>
            <a:ext cx="8760593" cy="1631216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295275" marR="0" indent="-2952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Tx/>
              <a:buFont typeface="Wingdings 2" pitchFamily="18" charset="2"/>
              <a:buChar char="¾"/>
              <a:tabLst/>
              <a:defRPr sz="2400">
                <a:latin typeface="+mn-lt"/>
              </a:defRPr>
            </a:lvl1pPr>
            <a:lvl2pPr marL="714375" indent="-257175" algn="l" fontAlgn="auto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>
                  <a:lumMod val="50000"/>
                  <a:lumOff val="50000"/>
                </a:schemeClr>
              </a:buClr>
              <a:buFont typeface="Wingdings 2" pitchFamily="18" charset="2"/>
              <a:buChar char="¾"/>
              <a:defRPr sz="2000">
                <a:latin typeface="+mn-lt"/>
              </a:defRPr>
            </a:lvl2pPr>
            <a:lvl3pPr marL="1019175" indent="-142875" algn="l" fontAlgn="auto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>
                  <a:lumMod val="50000"/>
                  <a:lumOff val="50000"/>
                </a:schemeClr>
              </a:buClr>
              <a:buFont typeface="Arial" pitchFamily="34" charset="0"/>
              <a:buChar char="•"/>
              <a:defRPr sz="1800">
                <a:latin typeface="+mn-lt"/>
              </a:defRPr>
            </a:lvl3pPr>
            <a:lvl4pPr marL="1419225" indent="-142875" algn="l" fontAlgn="auto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>
                  <a:lumMod val="50000"/>
                  <a:lumOff val="50000"/>
                </a:schemeClr>
              </a:buClr>
              <a:buFont typeface="Arial" pitchFamily="34" charset="0"/>
              <a:buChar char="•"/>
              <a:defRPr sz="1800" baseline="30000">
                <a:latin typeface="+mn-lt"/>
              </a:defRPr>
            </a:lvl4pPr>
          </a:lstStyle>
          <a:p>
            <a:pPr marL="295275" marR="0" lvl="0" indent="-2952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C00000"/>
              </a:buClr>
              <a:buSzTx/>
              <a:buFont typeface="Wingdings 2" pitchFamily="18" charset="2"/>
              <a:buChar char="¾"/>
              <a:tabLst/>
              <a:defRPr/>
            </a:pPr>
            <a:r>
              <a:rPr kumimoji="0" lang="en-GB" sz="24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Click to add text</a:t>
            </a:r>
          </a:p>
          <a:p>
            <a:pPr marL="714375" lvl="1" indent="-257175" algn="l" fontAlgn="auto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50000"/>
                  <a:lumOff val="50000"/>
                </a:schemeClr>
              </a:buClr>
              <a:buFont typeface="Wingdings 2" pitchFamily="18" charset="2"/>
              <a:buChar char="¾"/>
            </a:pPr>
            <a:r>
              <a:rPr kumimoji="0" lang="en-GB" sz="21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1st sub-bullet</a:t>
            </a:r>
          </a:p>
          <a:p>
            <a:pPr marL="1019175" lvl="2" indent="-142875" algn="l" fontAlgn="auto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50000"/>
                  <a:lumOff val="50000"/>
                </a:schemeClr>
              </a:buClr>
              <a:buFont typeface="Arial" pitchFamily="34" charset="0"/>
              <a:buChar char="•"/>
            </a:pPr>
            <a:r>
              <a:rPr kumimoji="0" lang="en-GB" sz="19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2nd sub-bullet</a:t>
            </a:r>
          </a:p>
          <a:p>
            <a:pPr marL="1419225" lvl="3" indent="-142875" algn="l" fontAlgn="auto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50000"/>
                  <a:lumOff val="50000"/>
                </a:schemeClr>
              </a:buClr>
              <a:buFont typeface="Arial" pitchFamily="34" charset="0"/>
              <a:buChar char="•"/>
            </a:pPr>
            <a:r>
              <a:rPr kumimoji="0" lang="en-GB" sz="17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3rd sub-bullet</a:t>
            </a:r>
            <a:endParaRPr kumimoji="0" lang="en-GB" sz="17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169864" y="67564"/>
            <a:ext cx="7858125" cy="430887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 algn="l">
              <a:defRPr sz="280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Click to 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2219560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ner -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79389" y="699542"/>
            <a:ext cx="8713787" cy="369332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buNone/>
              <a:defRPr sz="2400">
                <a:latin typeface="+mn-lt"/>
              </a:defRPr>
            </a:lvl1pPr>
          </a:lstStyle>
          <a:p>
            <a:pPr lvl="0"/>
            <a:r>
              <a:rPr lang="en-US" dirty="0" smtClean="0"/>
              <a:t>Text here…</a:t>
            </a:r>
            <a:endParaRPr lang="en-GB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69864" y="67564"/>
            <a:ext cx="7858125" cy="430887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 algn="l">
              <a:defRPr sz="280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Click to 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1562419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ner -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131887" y="724510"/>
            <a:ext cx="8760593" cy="1631216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295275" marR="0" indent="-2952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Tx/>
              <a:buFont typeface="Wingdings 2" pitchFamily="18" charset="2"/>
              <a:buChar char="¾"/>
              <a:tabLst/>
              <a:defRPr sz="2400">
                <a:latin typeface="+mn-lt"/>
              </a:defRPr>
            </a:lvl1pPr>
            <a:lvl2pPr marL="714375" indent="-257175" algn="l" fontAlgn="auto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>
                  <a:lumMod val="50000"/>
                  <a:lumOff val="50000"/>
                </a:schemeClr>
              </a:buClr>
              <a:buFont typeface="Wingdings 2" pitchFamily="18" charset="2"/>
              <a:buChar char="¾"/>
              <a:defRPr sz="2000">
                <a:latin typeface="+mn-lt"/>
              </a:defRPr>
            </a:lvl2pPr>
            <a:lvl3pPr marL="1019175" indent="-142875" algn="l" fontAlgn="auto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>
                  <a:lumMod val="50000"/>
                  <a:lumOff val="50000"/>
                </a:schemeClr>
              </a:buClr>
              <a:buFont typeface="Arial" pitchFamily="34" charset="0"/>
              <a:buChar char="•"/>
              <a:defRPr sz="1800">
                <a:latin typeface="+mn-lt"/>
              </a:defRPr>
            </a:lvl3pPr>
            <a:lvl4pPr marL="1419225" indent="-142875" algn="l" fontAlgn="auto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>
                  <a:lumMod val="50000"/>
                  <a:lumOff val="50000"/>
                </a:schemeClr>
              </a:buClr>
              <a:buFont typeface="Arial" pitchFamily="34" charset="0"/>
              <a:buChar char="•"/>
              <a:defRPr sz="1800" baseline="30000">
                <a:latin typeface="+mn-lt"/>
              </a:defRPr>
            </a:lvl4pPr>
          </a:lstStyle>
          <a:p>
            <a:pPr marL="295275" marR="0" lvl="0" indent="-2952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C00000"/>
              </a:buClr>
              <a:buSzTx/>
              <a:buFont typeface="Wingdings 2" pitchFamily="18" charset="2"/>
              <a:buChar char="¾"/>
              <a:tabLst/>
              <a:defRPr/>
            </a:pPr>
            <a:r>
              <a:rPr kumimoji="0" lang="en-GB" sz="24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Click to add text</a:t>
            </a:r>
          </a:p>
          <a:p>
            <a:pPr marL="714375" lvl="1" indent="-257175" algn="l" fontAlgn="auto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50000"/>
                  <a:lumOff val="50000"/>
                </a:schemeClr>
              </a:buClr>
              <a:buFont typeface="Wingdings 2" pitchFamily="18" charset="2"/>
              <a:buChar char="¾"/>
            </a:pPr>
            <a:r>
              <a:rPr kumimoji="0" lang="en-GB" sz="21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1st sub-bullet</a:t>
            </a:r>
          </a:p>
          <a:p>
            <a:pPr marL="1019175" lvl="2" indent="-142875" algn="l" fontAlgn="auto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50000"/>
                  <a:lumOff val="50000"/>
                </a:schemeClr>
              </a:buClr>
              <a:buFont typeface="Arial" pitchFamily="34" charset="0"/>
              <a:buChar char="•"/>
            </a:pPr>
            <a:r>
              <a:rPr kumimoji="0" lang="en-GB" sz="19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2nd sub-bullet</a:t>
            </a:r>
          </a:p>
          <a:p>
            <a:pPr marL="1419225" lvl="3" indent="-142875" algn="l" fontAlgn="auto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50000"/>
                  <a:lumOff val="50000"/>
                </a:schemeClr>
              </a:buClr>
              <a:buFont typeface="Arial" pitchFamily="34" charset="0"/>
              <a:buChar char="•"/>
            </a:pPr>
            <a:r>
              <a:rPr kumimoji="0" lang="en-GB" sz="17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3rd sub-bullet</a:t>
            </a:r>
            <a:endParaRPr kumimoji="0" lang="en-GB" sz="17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169864" y="67564"/>
            <a:ext cx="7858125" cy="430887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 algn="l">
              <a:defRPr sz="280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Click to add title</a:t>
            </a:r>
            <a:endParaRPr lang="en-GB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ner -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69864" y="67564"/>
            <a:ext cx="7858125" cy="430887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 algn="l">
              <a:defRPr sz="280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Click to 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7222549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224080" y="895350"/>
            <a:ext cx="8081377" cy="1231106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  <a:defRPr sz="4000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 smtClean="0"/>
              <a:t>Presentation Template</a:t>
            </a:r>
            <a:br>
              <a:rPr lang="en-US" dirty="0" smtClean="0"/>
            </a:br>
            <a:r>
              <a:rPr lang="en-US" dirty="0" smtClean="0"/>
              <a:t>Title 40pt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 hasCustomPrompt="1"/>
          </p:nvPr>
        </p:nvSpPr>
        <p:spPr bwMode="black">
          <a:xfrm>
            <a:off x="234102" y="2495550"/>
            <a:ext cx="8082314" cy="7232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1588" indent="-1588" algn="l">
              <a:spcBef>
                <a:spcPts val="0"/>
              </a:spcBef>
              <a:spcAft>
                <a:spcPts val="600"/>
              </a:spcAft>
              <a:buNone/>
              <a:defRPr sz="2400" baseline="0"/>
            </a:lvl1pPr>
            <a:lvl5pPr marL="1588" indent="-1588" algn="l">
              <a:spcBef>
                <a:spcPts val="0"/>
              </a:spcBef>
              <a:spcAft>
                <a:spcPts val="600"/>
              </a:spcAft>
              <a:buNone/>
              <a:defRPr sz="1800"/>
            </a:lvl5pPr>
          </a:lstStyle>
          <a:p>
            <a:pPr lvl="0"/>
            <a:r>
              <a:rPr lang="en-US" dirty="0" smtClean="0"/>
              <a:t>Presenter name 24pt</a:t>
            </a:r>
          </a:p>
          <a:p>
            <a:pPr lvl="4"/>
            <a:r>
              <a:rPr lang="en-US" dirty="0" smtClean="0"/>
              <a:t>Date here 18pt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6399996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hf hd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ner -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131887" y="724510"/>
            <a:ext cx="8760593" cy="1631216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295275" marR="0" indent="-2952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Tx/>
              <a:buFont typeface="Wingdings 2" pitchFamily="18" charset="2"/>
              <a:buChar char="¾"/>
              <a:tabLst/>
              <a:defRPr sz="2400">
                <a:latin typeface="+mn-lt"/>
              </a:defRPr>
            </a:lvl1pPr>
            <a:lvl2pPr marL="714375" indent="-257175" algn="l" fontAlgn="auto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>
                  <a:lumMod val="50000"/>
                  <a:lumOff val="50000"/>
                </a:schemeClr>
              </a:buClr>
              <a:buFont typeface="Wingdings 2" pitchFamily="18" charset="2"/>
              <a:buChar char="¾"/>
              <a:defRPr sz="2000">
                <a:latin typeface="+mn-lt"/>
              </a:defRPr>
            </a:lvl2pPr>
            <a:lvl3pPr marL="1019175" indent="-142875" algn="l" fontAlgn="auto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>
                  <a:lumMod val="50000"/>
                  <a:lumOff val="50000"/>
                </a:schemeClr>
              </a:buClr>
              <a:buFont typeface="Arial" pitchFamily="34" charset="0"/>
              <a:buChar char="•"/>
              <a:defRPr sz="1800">
                <a:latin typeface="+mn-lt"/>
              </a:defRPr>
            </a:lvl3pPr>
            <a:lvl4pPr marL="1419225" indent="-142875" algn="l" fontAlgn="auto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>
                  <a:lumMod val="50000"/>
                  <a:lumOff val="50000"/>
                </a:schemeClr>
              </a:buClr>
              <a:buFont typeface="Arial" pitchFamily="34" charset="0"/>
              <a:buChar char="•"/>
              <a:defRPr sz="1800" baseline="30000">
                <a:latin typeface="+mn-lt"/>
              </a:defRPr>
            </a:lvl4pPr>
          </a:lstStyle>
          <a:p>
            <a:pPr marL="295275" marR="0" lvl="0" indent="-2952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C00000"/>
              </a:buClr>
              <a:buSzTx/>
              <a:buFont typeface="Wingdings 2" pitchFamily="18" charset="2"/>
              <a:buChar char="¾"/>
              <a:tabLst/>
              <a:defRPr/>
            </a:pPr>
            <a:r>
              <a:rPr kumimoji="0" lang="en-GB" sz="24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Click to add text</a:t>
            </a:r>
          </a:p>
          <a:p>
            <a:pPr marL="714375" lvl="1" indent="-257175" algn="l" fontAlgn="auto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50000"/>
                  <a:lumOff val="50000"/>
                </a:schemeClr>
              </a:buClr>
              <a:buFont typeface="Wingdings 2" pitchFamily="18" charset="2"/>
              <a:buChar char="¾"/>
            </a:pPr>
            <a:r>
              <a:rPr kumimoji="0" lang="en-GB" sz="21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1st sub-bullet</a:t>
            </a:r>
          </a:p>
          <a:p>
            <a:pPr marL="1019175" lvl="2" indent="-142875" algn="l" fontAlgn="auto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50000"/>
                  <a:lumOff val="50000"/>
                </a:schemeClr>
              </a:buClr>
              <a:buFont typeface="Arial" pitchFamily="34" charset="0"/>
              <a:buChar char="•"/>
            </a:pPr>
            <a:r>
              <a:rPr kumimoji="0" lang="en-GB" sz="19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2nd sub-bullet</a:t>
            </a:r>
          </a:p>
          <a:p>
            <a:pPr marL="1419225" lvl="3" indent="-142875" algn="l" fontAlgn="auto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50000"/>
                  <a:lumOff val="50000"/>
                </a:schemeClr>
              </a:buClr>
              <a:buFont typeface="Arial" pitchFamily="34" charset="0"/>
              <a:buChar char="•"/>
            </a:pPr>
            <a:r>
              <a:rPr kumimoji="0" lang="en-GB" sz="17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3rd sub-bullet</a:t>
            </a:r>
            <a:endParaRPr kumimoji="0" lang="en-GB" sz="17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169864" y="67564"/>
            <a:ext cx="7858125" cy="430887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 algn="l">
              <a:defRPr sz="280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Click to 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214356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ner -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79389" y="699542"/>
            <a:ext cx="8713787" cy="369332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buNone/>
              <a:defRPr sz="2400">
                <a:latin typeface="+mn-lt"/>
              </a:defRPr>
            </a:lvl1pPr>
          </a:lstStyle>
          <a:p>
            <a:pPr lvl="0"/>
            <a:r>
              <a:rPr lang="en-US" dirty="0" smtClean="0"/>
              <a:t>Text here…</a:t>
            </a:r>
            <a:endParaRPr lang="en-GB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69864" y="67564"/>
            <a:ext cx="7858125" cy="430887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 algn="l">
              <a:defRPr sz="280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Click to 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7847760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ner -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69864" y="67564"/>
            <a:ext cx="7858125" cy="430887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 algn="l">
              <a:defRPr sz="280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Click to 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4927167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ner -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131887" y="627535"/>
            <a:ext cx="8760593" cy="4158461"/>
          </a:xfrm>
          <a:prstGeom prst="rect">
            <a:avLst/>
          </a:prstGeom>
        </p:spPr>
        <p:txBody>
          <a:bodyPr lIns="0" tIns="0" rIns="0" bIns="0"/>
          <a:lstStyle>
            <a:lvl1pPr marL="221456" marR="0" indent="-221456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C00000"/>
              </a:buClr>
              <a:buSzTx/>
              <a:buFont typeface="Wingdings 2" pitchFamily="18" charset="2"/>
              <a:buChar char="¾"/>
              <a:tabLst/>
              <a:defRPr sz="1800">
                <a:latin typeface="Fujitsu Sans" panose="020B0404060202020204" pitchFamily="34" charset="0"/>
              </a:defRPr>
            </a:lvl1pPr>
            <a:lvl2pPr marL="535781" indent="-192881" algn="l" fontAlgn="auto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chemeClr val="tx1">
                  <a:lumMod val="50000"/>
                  <a:lumOff val="50000"/>
                </a:schemeClr>
              </a:buClr>
              <a:buFont typeface="Wingdings 2" pitchFamily="18" charset="2"/>
              <a:buChar char="¾"/>
              <a:defRPr sz="1500">
                <a:latin typeface="Fujitsu Sans" panose="020B0404060202020204" pitchFamily="34" charset="0"/>
              </a:defRPr>
            </a:lvl2pPr>
            <a:lvl3pPr marL="764381" indent="-107156" algn="l" fontAlgn="auto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chemeClr val="tx1">
                  <a:lumMod val="50000"/>
                  <a:lumOff val="50000"/>
                </a:schemeClr>
              </a:buClr>
              <a:buFont typeface="Arial" pitchFamily="34" charset="0"/>
              <a:buChar char="•"/>
              <a:defRPr sz="1350">
                <a:latin typeface="Fujitsu Sans" panose="020B0404060202020204" pitchFamily="34" charset="0"/>
              </a:defRPr>
            </a:lvl3pPr>
            <a:lvl4pPr marL="1064419" indent="-107156" algn="l" fontAlgn="auto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chemeClr val="tx1">
                  <a:lumMod val="50000"/>
                  <a:lumOff val="50000"/>
                </a:schemeClr>
              </a:buClr>
              <a:buFont typeface="Arial" pitchFamily="34" charset="0"/>
              <a:buChar char="•"/>
              <a:defRPr sz="1350">
                <a:latin typeface="Fujitsu Sans" panose="020B0404060202020204" pitchFamily="34" charset="0"/>
              </a:defRPr>
            </a:lvl4pPr>
          </a:lstStyle>
          <a:p>
            <a:pPr marL="221456" marR="0" lvl="0" indent="-221456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rgbClr val="C00000"/>
              </a:buClr>
              <a:buSzTx/>
              <a:buFont typeface="Wingdings 2" pitchFamily="18" charset="2"/>
              <a:buChar char="¾"/>
              <a:tabLst/>
              <a:defRPr/>
            </a:pPr>
            <a:r>
              <a:rPr kumimoji="0" lang="en-GB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Click to add text</a:t>
            </a:r>
          </a:p>
          <a:p>
            <a:pPr marL="535781" lvl="1" indent="-192881" algn="l" fontAlgn="auto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tx1">
                  <a:lumMod val="50000"/>
                  <a:lumOff val="50000"/>
                </a:schemeClr>
              </a:buClr>
              <a:buFont typeface="Wingdings 2" pitchFamily="18" charset="2"/>
              <a:buChar char="¾"/>
            </a:pPr>
            <a:r>
              <a:rPr kumimoji="0" lang="en-GB" sz="1575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1st subhead</a:t>
            </a:r>
          </a:p>
          <a:p>
            <a:pPr marL="764381" lvl="2" indent="-107156" algn="l" fontAlgn="auto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tx1">
                  <a:lumMod val="50000"/>
                  <a:lumOff val="50000"/>
                </a:schemeClr>
              </a:buClr>
              <a:buFont typeface="Arial" pitchFamily="34" charset="0"/>
              <a:buChar char="•"/>
            </a:pPr>
            <a:r>
              <a:rPr kumimoji="0" lang="en-GB" sz="1425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2nd subhead</a:t>
            </a:r>
          </a:p>
          <a:p>
            <a:pPr marL="1064419" lvl="3" indent="-107156" algn="l" fontAlgn="auto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tx1">
                  <a:lumMod val="50000"/>
                  <a:lumOff val="50000"/>
                </a:schemeClr>
              </a:buClr>
              <a:buFont typeface="Arial" pitchFamily="34" charset="0"/>
              <a:buChar char="•"/>
            </a:pPr>
            <a:r>
              <a:rPr kumimoji="0" lang="en-GB" sz="1275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Text</a:t>
            </a:r>
            <a:endParaRPr kumimoji="0" lang="en-GB" sz="1275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169864" y="0"/>
            <a:ext cx="7858125" cy="512748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>
              <a:defRPr sz="2800">
                <a:latin typeface="Fujitsu Sans" panose="020B0404060202020204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Click to 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2348572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ner -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79389" y="627460"/>
            <a:ext cx="8713787" cy="421243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800">
                <a:latin typeface="Fujitsu Sans" panose="020B0404060202020204" pitchFamily="34" charset="0"/>
              </a:defRPr>
            </a:lvl1pPr>
          </a:lstStyle>
          <a:p>
            <a:pPr lvl="0"/>
            <a:r>
              <a:rPr lang="en-US" dirty="0" smtClean="0"/>
              <a:t>Text here…</a:t>
            </a:r>
            <a:endParaRPr lang="en-GB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69864" y="0"/>
            <a:ext cx="7858125" cy="512748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>
              <a:defRPr sz="2400">
                <a:latin typeface="Fujitsu Sans" panose="020B0404060202020204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Click to 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5059045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ner -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69864" y="0"/>
            <a:ext cx="7858125" cy="512748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>
              <a:defRPr sz="3200">
                <a:latin typeface="Fujitsu Sans" panose="020B0404060202020204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Click to 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6213028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072446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Fujitsu - shaping tomorrow with you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74094" y="1633538"/>
            <a:ext cx="4595812" cy="18764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2976877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ner -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79389" y="699542"/>
            <a:ext cx="8713787" cy="369332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buNone/>
              <a:defRPr sz="2400">
                <a:latin typeface="+mn-lt"/>
              </a:defRPr>
            </a:lvl1pPr>
          </a:lstStyle>
          <a:p>
            <a:pPr lvl="0"/>
            <a:r>
              <a:rPr lang="en-US" dirty="0" smtClean="0"/>
              <a:t>Text here…</a:t>
            </a:r>
            <a:endParaRPr lang="en-GB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69864" y="67564"/>
            <a:ext cx="7858125" cy="430887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 algn="l">
              <a:defRPr sz="280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Click to add title</a:t>
            </a:r>
            <a:endParaRPr lang="en-GB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231700" y="789552"/>
            <a:ext cx="8369375" cy="2325123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33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 smtClean="0"/>
              <a:t>Presentation Template</a:t>
            </a:r>
            <a:br>
              <a:rPr lang="en-US" dirty="0" smtClean="0"/>
            </a:br>
            <a:r>
              <a:rPr lang="en-US" dirty="0" smtClean="0"/>
              <a:t>Title 44pt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234102" y="3407650"/>
            <a:ext cx="8370346" cy="1378346"/>
          </a:xfrm>
          <a:prstGeom prst="rect">
            <a:avLst/>
          </a:prstGeom>
        </p:spPr>
        <p:txBody>
          <a:bodyPr lIns="0" tIns="0" rIns="0" bIns="0"/>
          <a:lstStyle>
            <a:lvl1pPr marL="1191" indent="-1191" algn="l">
              <a:spcBef>
                <a:spcPts val="0"/>
              </a:spcBef>
              <a:spcAft>
                <a:spcPts val="450"/>
              </a:spcAft>
              <a:buNone/>
              <a:defRPr sz="1800" baseline="0"/>
            </a:lvl1pPr>
            <a:lvl5pPr marL="1191" indent="-1191" algn="l">
              <a:spcBef>
                <a:spcPts val="0"/>
              </a:spcBef>
              <a:spcAft>
                <a:spcPts val="450"/>
              </a:spcAft>
              <a:buNone/>
              <a:defRPr sz="1350"/>
            </a:lvl5pPr>
          </a:lstStyle>
          <a:p>
            <a:pPr lvl="0"/>
            <a:r>
              <a:rPr lang="en-US" dirty="0" smtClean="0"/>
              <a:t>Presenter name 24pt</a:t>
            </a:r>
          </a:p>
          <a:p>
            <a:pPr lvl="4"/>
            <a:r>
              <a:rPr lang="en-US" dirty="0" smtClean="0"/>
              <a:t>Date here 18pt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0524799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hf hd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9864" y="4762"/>
            <a:ext cx="7858125" cy="520304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8276" y="652463"/>
            <a:ext cx="8786813" cy="41945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179388" y="4992291"/>
            <a:ext cx="539750" cy="151209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algn="l" fontAlgn="auto">
              <a:spcBef>
                <a:spcPts val="0"/>
              </a:spcBef>
              <a:spcAft>
                <a:spcPts val="0"/>
              </a:spcAft>
            </a:pPr>
            <a:fld id="{CC868394-0C17-42BC-B7BC-630AA278D7D9}" type="slidenum">
              <a:rPr kumimoji="0" lang="de-DE" altLang="ja-JP" sz="1800">
                <a:latin typeface="Arial"/>
              </a:rPr>
              <a:pPr algn="l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kumimoji="0" lang="de-DE" altLang="ja-JP" sz="1800">
              <a:latin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99592" y="4981482"/>
            <a:ext cx="7776864" cy="162018"/>
          </a:xfrm>
          <a:prstGeom prst="rect">
            <a:avLst/>
          </a:prstGeom>
        </p:spPr>
        <p:txBody>
          <a:bodyPr anchor="ctr"/>
          <a:lstStyle>
            <a:lvl1pPr algn="r">
              <a:defRPr/>
            </a:lvl1pPr>
          </a:lstStyle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kumimoji="0" lang="en-US" altLang="ja-JP" sz="1800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2000103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J-Inner-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233364" y="989154"/>
            <a:ext cx="8645525" cy="3742170"/>
          </a:xfrm>
          <a:prstGeom prst="rect">
            <a:avLst/>
          </a:prstGeom>
        </p:spPr>
        <p:txBody>
          <a:bodyPr lIns="0" tIns="0" rIns="0" bIns="0"/>
          <a:lstStyle>
            <a:lvl1pPr>
              <a:defRPr>
                <a:solidFill>
                  <a:schemeClr val="bg1"/>
                </a:solidFill>
                <a:latin typeface="Fujitsu Sans" pitchFamily="34" charset="0"/>
                <a:ea typeface="FUJI-新ゴ R" pitchFamily="50" charset="-128"/>
              </a:defRPr>
            </a:lvl1pPr>
            <a:lvl2pPr>
              <a:defRPr>
                <a:solidFill>
                  <a:schemeClr val="bg1"/>
                </a:solidFill>
                <a:latin typeface="Fujitsu Sans" pitchFamily="34" charset="0"/>
                <a:ea typeface="FUJI-新ゴ R" pitchFamily="50" charset="-128"/>
              </a:defRPr>
            </a:lvl2pPr>
            <a:lvl3pPr>
              <a:defRPr>
                <a:solidFill>
                  <a:schemeClr val="bg1"/>
                </a:solidFill>
                <a:latin typeface="Fujitsu Sans" pitchFamily="34" charset="0"/>
                <a:ea typeface="FUJI-新ゴ R" pitchFamily="50" charset="-128"/>
              </a:defRPr>
            </a:lvl3pPr>
            <a:lvl4pPr>
              <a:defRPr>
                <a:latin typeface="FUJI-新ゴ R" pitchFamily="50" charset="-128"/>
                <a:ea typeface="FUJI-新ゴ R" pitchFamily="50" charset="-128"/>
              </a:defRPr>
            </a:lvl4pPr>
            <a:lvl5pPr>
              <a:defRPr>
                <a:latin typeface="FUJI-新ゴ R" pitchFamily="50" charset="-128"/>
                <a:ea typeface="FUJI-新ゴ R" pitchFamily="50" charset="-128"/>
              </a:defRPr>
            </a:lvl5pPr>
          </a:lstStyle>
          <a:p>
            <a:pPr lvl="0"/>
            <a:r>
              <a:rPr lang="ja-JP" altLang="en-US" dirty="0" smtClean="0"/>
              <a:t>マスター テキストの書式設定</a:t>
            </a:r>
          </a:p>
          <a:p>
            <a:pPr lvl="1"/>
            <a:r>
              <a:rPr lang="ja-JP" altLang="en-US" dirty="0" smtClean="0"/>
              <a:t>第 </a:t>
            </a:r>
            <a:r>
              <a:rPr lang="en-US" altLang="ja-JP" dirty="0" smtClean="0"/>
              <a:t>2 </a:t>
            </a:r>
            <a:r>
              <a:rPr lang="ja-JP" altLang="en-US" dirty="0" smtClean="0"/>
              <a:t>レベル</a:t>
            </a:r>
          </a:p>
          <a:p>
            <a:pPr lvl="2"/>
            <a:r>
              <a:rPr lang="ja-JP" altLang="en-US" dirty="0" smtClean="0"/>
              <a:t>第 </a:t>
            </a:r>
            <a:r>
              <a:rPr lang="en-US" altLang="ja-JP" dirty="0" smtClean="0"/>
              <a:t>3 </a:t>
            </a:r>
            <a:r>
              <a:rPr lang="ja-JP" altLang="en-US" dirty="0" smtClean="0"/>
              <a:t>レベル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4300539" y="4937189"/>
            <a:ext cx="539750" cy="2015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B039B090-E768-4110-80F8-4AE260B1E48A}" type="slidenum">
              <a:rPr lang="de-DE" altLang="ja-JP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de-DE" altLang="ja-JP">
              <a:solidFill>
                <a:srgbClr val="000000"/>
              </a:solidFill>
            </a:endParaRPr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241997" y="133756"/>
            <a:ext cx="7354341" cy="626207"/>
          </a:xfrm>
          <a:prstGeom prst="rect">
            <a:avLst/>
          </a:prstGeom>
        </p:spPr>
        <p:txBody>
          <a:bodyPr lIns="0" tIns="0" rIns="0" b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3535345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250827" y="72560"/>
            <a:ext cx="7561264" cy="770953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de-DE" noProof="0" smtClean="0"/>
              <a:t>Titelmasterformat durch Klicken bearbeiten</a:t>
            </a:r>
            <a:endParaRPr lang="en-GB" noProof="0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 bwMode="gray">
          <a:xfrm>
            <a:off x="250827" y="987425"/>
            <a:ext cx="8642350" cy="381635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noProof="0" smtClean="0"/>
              <a:t>Textmasterformat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854588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J-Inner-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366" y="128550"/>
            <a:ext cx="7362973" cy="625282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4300539" y="4937189"/>
            <a:ext cx="539750" cy="2015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B039B090-E768-4110-80F8-4AE260B1E48A}" type="slidenum">
              <a:rPr lang="de-DE" altLang="ja-JP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de-DE" altLang="ja-JP">
              <a:solidFill>
                <a:srgbClr val="000000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33363" y="1088616"/>
            <a:ext cx="8647200" cy="3742844"/>
          </a:xfrm>
          <a:prstGeom prst="rect">
            <a:avLst/>
          </a:prstGeom>
        </p:spPr>
        <p:txBody>
          <a:bodyPr lIns="0" tIns="0" rIns="0" bIns="0"/>
          <a:lstStyle>
            <a:lvl1pPr>
              <a:buNone/>
              <a:defRPr/>
            </a:lvl1pPr>
            <a:lvl2pPr>
              <a:buNone/>
              <a:defRPr/>
            </a:lvl2pPr>
            <a:lvl3pPr>
              <a:buFont typeface="Arial" pitchFamily="34" charset="0"/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5110650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J-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43205" y="1276006"/>
            <a:ext cx="7772400" cy="1020447"/>
          </a:xfrm>
          <a:prstGeom prst="rect">
            <a:avLst/>
          </a:prstGeom>
        </p:spPr>
        <p:txBody>
          <a:bodyPr anchor="t"/>
          <a:lstStyle>
            <a:lvl1pPr algn="l">
              <a:defRPr sz="3199" b="0" cap="all">
                <a:solidFill>
                  <a:schemeClr val="bg1"/>
                </a:solidFill>
                <a:latin typeface="Fujitsu Sans" pitchFamily="34" charset="0"/>
                <a:ea typeface="FUJI-新ゴ M" pitchFamily="50" charset="-128"/>
              </a:defRPr>
            </a:lvl1pPr>
          </a:lstStyle>
          <a:p>
            <a:r>
              <a:rPr lang="ja-JP" altLang="en-US" noProof="0" dirty="0" smtClean="0"/>
              <a:t>マスター タイトルの書式設定</a:t>
            </a:r>
            <a:endParaRPr lang="en-US" altLang="ja-JP" noProof="0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250825" y="2310388"/>
            <a:ext cx="7772400" cy="1125191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bg1"/>
                </a:solidFill>
                <a:latin typeface="Fujitsu Sans" pitchFamily="34" charset="0"/>
                <a:ea typeface="FUJI-新ゴ M" pitchFamily="50" charset="-128"/>
              </a:defRPr>
            </a:lvl1pPr>
            <a:lvl2pPr marL="457052" indent="0">
              <a:buNone/>
              <a:defRPr sz="1799"/>
            </a:lvl2pPr>
            <a:lvl3pPr marL="914103" indent="0">
              <a:buNone/>
              <a:defRPr sz="1600"/>
            </a:lvl3pPr>
            <a:lvl4pPr marL="1371155" indent="0">
              <a:buNone/>
              <a:defRPr sz="1400"/>
            </a:lvl4pPr>
            <a:lvl5pPr marL="1828206" indent="0">
              <a:buNone/>
              <a:defRPr sz="1400"/>
            </a:lvl5pPr>
            <a:lvl6pPr marL="2285257" indent="0">
              <a:buNone/>
              <a:defRPr sz="1400"/>
            </a:lvl6pPr>
            <a:lvl7pPr marL="2742308" indent="0">
              <a:buNone/>
              <a:defRPr sz="1400"/>
            </a:lvl7pPr>
            <a:lvl8pPr marL="3199360" indent="0">
              <a:buNone/>
              <a:defRPr sz="1400"/>
            </a:lvl8pPr>
            <a:lvl9pPr marL="3656411" indent="0">
              <a:buNone/>
              <a:defRPr sz="1400"/>
            </a:lvl9pPr>
          </a:lstStyle>
          <a:p>
            <a:pPr lvl="0"/>
            <a:r>
              <a:rPr lang="ja-JP" altLang="en-US" noProof="0" dirty="0" smtClean="0"/>
              <a:t>マスター テキストの書式設定</a:t>
            </a:r>
            <a:endParaRPr lang="en-US" altLang="ja-JP" noProof="0" dirty="0" smtClean="0"/>
          </a:p>
        </p:txBody>
      </p:sp>
      <p:sp>
        <p:nvSpPr>
          <p:cNvPr id="4" name="テキスト プレースホルダー 2"/>
          <p:cNvSpPr>
            <a:spLocks noGrp="1"/>
          </p:cNvSpPr>
          <p:nvPr>
            <p:ph type="body" idx="10"/>
          </p:nvPr>
        </p:nvSpPr>
        <p:spPr>
          <a:xfrm>
            <a:off x="251520" y="3449515"/>
            <a:ext cx="7772400" cy="92188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bg1"/>
                </a:solidFill>
                <a:latin typeface="Fujitsu Sans" pitchFamily="34" charset="0"/>
                <a:ea typeface="FUJI-新ゴ M" pitchFamily="50" charset="-128"/>
              </a:defRPr>
            </a:lvl1pPr>
            <a:lvl2pPr marL="457052" indent="0">
              <a:buNone/>
              <a:defRPr sz="1799"/>
            </a:lvl2pPr>
            <a:lvl3pPr marL="914103" indent="0">
              <a:buNone/>
              <a:defRPr sz="1600"/>
            </a:lvl3pPr>
            <a:lvl4pPr marL="1371155" indent="0">
              <a:buNone/>
              <a:defRPr sz="1400"/>
            </a:lvl4pPr>
            <a:lvl5pPr marL="1828206" indent="0">
              <a:buNone/>
              <a:defRPr sz="1400"/>
            </a:lvl5pPr>
            <a:lvl6pPr marL="2285257" indent="0">
              <a:buNone/>
              <a:defRPr sz="1400"/>
            </a:lvl6pPr>
            <a:lvl7pPr marL="2742308" indent="0">
              <a:buNone/>
              <a:defRPr sz="1400"/>
            </a:lvl7pPr>
            <a:lvl8pPr marL="3199360" indent="0">
              <a:buNone/>
              <a:defRPr sz="1400"/>
            </a:lvl8pPr>
            <a:lvl9pPr marL="3656411" indent="0">
              <a:buNone/>
              <a:defRPr sz="1400"/>
            </a:lvl9pPr>
          </a:lstStyle>
          <a:p>
            <a:pPr lvl="0"/>
            <a:r>
              <a:rPr lang="ja-JP" altLang="en-US" noProof="0" dirty="0" smtClean="0"/>
              <a:t>マスター テキストの書式設定</a:t>
            </a:r>
            <a:endParaRPr lang="en-US" altLang="ja-JP" noProof="0" dirty="0" smtClean="0"/>
          </a:p>
        </p:txBody>
      </p:sp>
    </p:spTree>
    <p:extLst>
      <p:ext uri="{BB962C8B-B14F-4D97-AF65-F5344CB8AC3E}">
        <p14:creationId xmlns:p14="http://schemas.microsoft.com/office/powerpoint/2010/main" val="437368080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69865" y="-1191"/>
            <a:ext cx="7858125" cy="520304"/>
          </a:xfrm>
          <a:prstGeom prst="rect">
            <a:avLst/>
          </a:prstGeo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68277" y="652464"/>
            <a:ext cx="8786813" cy="41945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>
          <a:xfrm>
            <a:off x="4300539" y="4937189"/>
            <a:ext cx="539750" cy="2015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D2D8002D-B5B0-4BAC-B1F6-782DDCCE6D9C}" type="slidenum">
              <a:rPr kumimoji="1" lang="ja-JP" altLang="en-US" smtClean="0">
                <a:solidFill>
                  <a:srgbClr val="000000"/>
                </a:solidFill>
              </a:rPr>
              <a:pPr/>
              <a:t>‹#›</a:t>
            </a:fld>
            <a:endParaRPr kumimoji="1" lang="ja-JP" altLang="en-US">
              <a:solidFill>
                <a:srgbClr val="000000"/>
              </a:solidFill>
            </a:endParaRPr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4935540" y="4989910"/>
            <a:ext cx="4022725" cy="151209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ja-JP" altLang="en-US" sz="1350">
              <a:latin typeface="Arial"/>
              <a:ea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193821472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250826" y="72558"/>
            <a:ext cx="7561264" cy="770953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en-US" noProof="0" smtClean="0"/>
              <a:t>Click to edit Master title style</a:t>
            </a:r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4764395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FJ-Closing-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84405066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ext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250827" y="72559"/>
            <a:ext cx="7561264" cy="770953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de-DE" noProof="0" dirty="0"/>
              <a:t>Mastertitelformat bearbeiten</a:t>
            </a:r>
            <a:endParaRPr lang="en-US" noProof="0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 bwMode="gray">
          <a:xfrm>
            <a:off x="250827" y="987427"/>
            <a:ext cx="8642350" cy="38163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noProof="0" dirty="0" smtClean="0"/>
              <a:t>Mastertextformat bearbeiten</a:t>
            </a:r>
          </a:p>
          <a:p>
            <a:pPr lvl="1"/>
            <a:r>
              <a:rPr lang="de-DE" noProof="0" dirty="0" smtClean="0"/>
              <a:t>Zweite Ebene</a:t>
            </a:r>
          </a:p>
          <a:p>
            <a:pPr lvl="2"/>
            <a:r>
              <a:rPr lang="de-DE" noProof="0" dirty="0" smtClean="0"/>
              <a:t>Dritte Ebene</a:t>
            </a:r>
          </a:p>
          <a:p>
            <a:pPr lvl="3"/>
            <a:r>
              <a:rPr lang="de-DE" noProof="0" dirty="0" smtClean="0"/>
              <a:t>Vierte Ebene</a:t>
            </a:r>
          </a:p>
          <a:p>
            <a:pPr lvl="4"/>
            <a:r>
              <a:rPr lang="de-DE" noProof="0" dirty="0" smtClean="0"/>
              <a:t>Fünfte Ebene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331448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ner -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69864" y="67564"/>
            <a:ext cx="7858125" cy="430887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 algn="l">
              <a:defRPr sz="280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Click to add title</a:t>
            </a:r>
            <a:endParaRPr lang="en-GB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J-Inner-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233364" y="989154"/>
            <a:ext cx="8645525" cy="3742170"/>
          </a:xfrm>
          <a:prstGeom prst="rect">
            <a:avLst/>
          </a:prstGeom>
        </p:spPr>
        <p:txBody>
          <a:bodyPr lIns="0" tIns="0" rIns="0" bIns="0"/>
          <a:lstStyle>
            <a:lvl1pPr>
              <a:defRPr>
                <a:solidFill>
                  <a:schemeClr val="bg1"/>
                </a:solidFill>
                <a:latin typeface="Fujitsu Sans" pitchFamily="34" charset="0"/>
                <a:ea typeface="FUJI-新ゴ R" pitchFamily="50" charset="-128"/>
              </a:defRPr>
            </a:lvl1pPr>
            <a:lvl2pPr>
              <a:defRPr>
                <a:solidFill>
                  <a:schemeClr val="bg1"/>
                </a:solidFill>
                <a:latin typeface="Fujitsu Sans" pitchFamily="34" charset="0"/>
                <a:ea typeface="FUJI-新ゴ R" pitchFamily="50" charset="-128"/>
              </a:defRPr>
            </a:lvl2pPr>
            <a:lvl3pPr>
              <a:defRPr>
                <a:solidFill>
                  <a:schemeClr val="bg1"/>
                </a:solidFill>
                <a:latin typeface="Fujitsu Sans" pitchFamily="34" charset="0"/>
                <a:ea typeface="FUJI-新ゴ R" pitchFamily="50" charset="-128"/>
              </a:defRPr>
            </a:lvl3pPr>
            <a:lvl4pPr>
              <a:defRPr>
                <a:latin typeface="FUJI-新ゴ R" pitchFamily="50" charset="-128"/>
                <a:ea typeface="FUJI-新ゴ R" pitchFamily="50" charset="-128"/>
              </a:defRPr>
            </a:lvl4pPr>
            <a:lvl5pPr>
              <a:defRPr>
                <a:latin typeface="FUJI-新ゴ R" pitchFamily="50" charset="-128"/>
                <a:ea typeface="FUJI-新ゴ R" pitchFamily="50" charset="-128"/>
              </a:defRPr>
            </a:lvl5pPr>
          </a:lstStyle>
          <a:p>
            <a:pPr lvl="0"/>
            <a:r>
              <a:rPr lang="ja-JP" altLang="en-US" dirty="0" smtClean="0"/>
              <a:t>マスター テキストの書式設定</a:t>
            </a:r>
          </a:p>
          <a:p>
            <a:pPr lvl="1"/>
            <a:r>
              <a:rPr lang="ja-JP" altLang="en-US" dirty="0" smtClean="0"/>
              <a:t>第 </a:t>
            </a:r>
            <a:r>
              <a:rPr lang="en-US" altLang="ja-JP" dirty="0" smtClean="0"/>
              <a:t>2 </a:t>
            </a:r>
            <a:r>
              <a:rPr lang="ja-JP" altLang="en-US" dirty="0" smtClean="0"/>
              <a:t>レベル</a:t>
            </a:r>
          </a:p>
          <a:p>
            <a:pPr lvl="2"/>
            <a:r>
              <a:rPr lang="ja-JP" altLang="en-US" dirty="0" smtClean="0"/>
              <a:t>第 </a:t>
            </a:r>
            <a:r>
              <a:rPr lang="en-US" altLang="ja-JP" dirty="0" smtClean="0"/>
              <a:t>3 </a:t>
            </a:r>
            <a:r>
              <a:rPr lang="ja-JP" altLang="en-US" dirty="0" smtClean="0"/>
              <a:t>レベル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039B090-E768-4110-80F8-4AE260B1E48A}" type="slidenum">
              <a:rPr lang="de-DE" altLang="ja-JP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de-DE" altLang="ja-JP">
              <a:solidFill>
                <a:srgbClr val="000000"/>
              </a:solidFill>
            </a:endParaRPr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241997" y="133756"/>
            <a:ext cx="7354341" cy="626207"/>
          </a:xfrm>
          <a:prstGeom prst="rect">
            <a:avLst/>
          </a:prstGeom>
        </p:spPr>
        <p:txBody>
          <a:bodyPr lIns="0" tIns="0" rIns="0" b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750537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250827" y="72560"/>
            <a:ext cx="7561264" cy="770953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de-DE" noProof="0" smtClean="0"/>
              <a:t>Titelmasterformat durch Klicken bearbeiten</a:t>
            </a:r>
            <a:endParaRPr lang="en-GB" noProof="0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 bwMode="gray">
          <a:xfrm>
            <a:off x="250827" y="987425"/>
            <a:ext cx="8642350" cy="381635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noProof="0" smtClean="0"/>
              <a:t>Textmasterformat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932329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J-Inner-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366" y="128550"/>
            <a:ext cx="7362973" cy="625282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039B090-E768-4110-80F8-4AE260B1E48A}" type="slidenum">
              <a:rPr lang="de-DE" altLang="ja-JP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de-DE" altLang="ja-JP">
              <a:solidFill>
                <a:srgbClr val="000000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33363" y="1088616"/>
            <a:ext cx="8647200" cy="3742844"/>
          </a:xfrm>
          <a:prstGeom prst="rect">
            <a:avLst/>
          </a:prstGeom>
        </p:spPr>
        <p:txBody>
          <a:bodyPr lIns="0" tIns="0" rIns="0" bIns="0"/>
          <a:lstStyle>
            <a:lvl1pPr>
              <a:buNone/>
              <a:defRPr/>
            </a:lvl1pPr>
            <a:lvl2pPr>
              <a:buNone/>
              <a:defRPr/>
            </a:lvl2pPr>
            <a:lvl3pPr>
              <a:buFont typeface="Arial" pitchFamily="34" charset="0"/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2875238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J-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43205" y="1276006"/>
            <a:ext cx="7772400" cy="1020447"/>
          </a:xfrm>
          <a:prstGeom prst="rect">
            <a:avLst/>
          </a:prstGeom>
        </p:spPr>
        <p:txBody>
          <a:bodyPr anchor="t"/>
          <a:lstStyle>
            <a:lvl1pPr algn="l">
              <a:defRPr sz="3199" b="0" cap="all">
                <a:solidFill>
                  <a:schemeClr val="bg1"/>
                </a:solidFill>
                <a:latin typeface="Fujitsu Sans" pitchFamily="34" charset="0"/>
                <a:ea typeface="FUJI-新ゴ M" pitchFamily="50" charset="-128"/>
              </a:defRPr>
            </a:lvl1pPr>
          </a:lstStyle>
          <a:p>
            <a:r>
              <a:rPr lang="ja-JP" altLang="en-US" noProof="0" dirty="0" smtClean="0"/>
              <a:t>マスター タイトルの書式設定</a:t>
            </a:r>
            <a:endParaRPr lang="en-US" altLang="ja-JP" noProof="0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250825" y="2310388"/>
            <a:ext cx="7772400" cy="1125191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bg1"/>
                </a:solidFill>
                <a:latin typeface="Fujitsu Sans" pitchFamily="34" charset="0"/>
                <a:ea typeface="FUJI-新ゴ M" pitchFamily="50" charset="-128"/>
              </a:defRPr>
            </a:lvl1pPr>
            <a:lvl2pPr marL="457052" indent="0">
              <a:buNone/>
              <a:defRPr sz="1799"/>
            </a:lvl2pPr>
            <a:lvl3pPr marL="914103" indent="0">
              <a:buNone/>
              <a:defRPr sz="1600"/>
            </a:lvl3pPr>
            <a:lvl4pPr marL="1371155" indent="0">
              <a:buNone/>
              <a:defRPr sz="1400"/>
            </a:lvl4pPr>
            <a:lvl5pPr marL="1828206" indent="0">
              <a:buNone/>
              <a:defRPr sz="1400"/>
            </a:lvl5pPr>
            <a:lvl6pPr marL="2285257" indent="0">
              <a:buNone/>
              <a:defRPr sz="1400"/>
            </a:lvl6pPr>
            <a:lvl7pPr marL="2742308" indent="0">
              <a:buNone/>
              <a:defRPr sz="1400"/>
            </a:lvl7pPr>
            <a:lvl8pPr marL="3199360" indent="0">
              <a:buNone/>
              <a:defRPr sz="1400"/>
            </a:lvl8pPr>
            <a:lvl9pPr marL="3656411" indent="0">
              <a:buNone/>
              <a:defRPr sz="1400"/>
            </a:lvl9pPr>
          </a:lstStyle>
          <a:p>
            <a:pPr lvl="0"/>
            <a:r>
              <a:rPr lang="ja-JP" altLang="en-US" noProof="0" dirty="0" smtClean="0"/>
              <a:t>マスター テキストの書式設定</a:t>
            </a:r>
            <a:endParaRPr lang="en-US" altLang="ja-JP" noProof="0" dirty="0" smtClean="0"/>
          </a:p>
        </p:txBody>
      </p:sp>
      <p:sp>
        <p:nvSpPr>
          <p:cNvPr id="4" name="テキスト プレースホルダー 2"/>
          <p:cNvSpPr>
            <a:spLocks noGrp="1"/>
          </p:cNvSpPr>
          <p:nvPr>
            <p:ph type="body" idx="10"/>
          </p:nvPr>
        </p:nvSpPr>
        <p:spPr>
          <a:xfrm>
            <a:off x="251520" y="3449515"/>
            <a:ext cx="7772400" cy="92188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bg1"/>
                </a:solidFill>
                <a:latin typeface="Fujitsu Sans" pitchFamily="34" charset="0"/>
                <a:ea typeface="FUJI-新ゴ M" pitchFamily="50" charset="-128"/>
              </a:defRPr>
            </a:lvl1pPr>
            <a:lvl2pPr marL="457052" indent="0">
              <a:buNone/>
              <a:defRPr sz="1799"/>
            </a:lvl2pPr>
            <a:lvl3pPr marL="914103" indent="0">
              <a:buNone/>
              <a:defRPr sz="1600"/>
            </a:lvl3pPr>
            <a:lvl4pPr marL="1371155" indent="0">
              <a:buNone/>
              <a:defRPr sz="1400"/>
            </a:lvl4pPr>
            <a:lvl5pPr marL="1828206" indent="0">
              <a:buNone/>
              <a:defRPr sz="1400"/>
            </a:lvl5pPr>
            <a:lvl6pPr marL="2285257" indent="0">
              <a:buNone/>
              <a:defRPr sz="1400"/>
            </a:lvl6pPr>
            <a:lvl7pPr marL="2742308" indent="0">
              <a:buNone/>
              <a:defRPr sz="1400"/>
            </a:lvl7pPr>
            <a:lvl8pPr marL="3199360" indent="0">
              <a:buNone/>
              <a:defRPr sz="1400"/>
            </a:lvl8pPr>
            <a:lvl9pPr marL="3656411" indent="0">
              <a:buNone/>
              <a:defRPr sz="1400"/>
            </a:lvl9pPr>
          </a:lstStyle>
          <a:p>
            <a:pPr lvl="0"/>
            <a:r>
              <a:rPr lang="ja-JP" altLang="en-US" noProof="0" dirty="0" smtClean="0"/>
              <a:t>マスター テキストの書式設定</a:t>
            </a:r>
            <a:endParaRPr lang="en-US" altLang="ja-JP" noProof="0" dirty="0" smtClean="0"/>
          </a:p>
        </p:txBody>
      </p:sp>
    </p:spTree>
    <p:extLst>
      <p:ext uri="{BB962C8B-B14F-4D97-AF65-F5344CB8AC3E}">
        <p14:creationId xmlns:p14="http://schemas.microsoft.com/office/powerpoint/2010/main" val="94577453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69865" y="-1191"/>
            <a:ext cx="7858125" cy="520304"/>
          </a:xfrm>
          <a:prstGeom prst="rect">
            <a:avLst/>
          </a:prstGeo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68277" y="652464"/>
            <a:ext cx="8786813" cy="41945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D2D8002D-B5B0-4BAC-B1F6-782DDCCE6D9C}" type="slidenum">
              <a:rPr kumimoji="1" lang="ja-JP" altLang="en-US" smtClean="0">
                <a:solidFill>
                  <a:srgbClr val="000000"/>
                </a:solidFill>
              </a:rPr>
              <a:pPr/>
              <a:t>‹#›</a:t>
            </a:fld>
            <a:endParaRPr kumimoji="1" lang="ja-JP" altLang="en-US">
              <a:solidFill>
                <a:srgbClr val="000000"/>
              </a:solidFill>
            </a:endParaRPr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4935540" y="4989910"/>
            <a:ext cx="4022725" cy="151209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ja-JP" altLang="en-US" sz="1350">
              <a:latin typeface="Arial"/>
              <a:ea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100937709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FJ-Closing-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76001242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ext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250827" y="72559"/>
            <a:ext cx="7561264" cy="770953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de-DE" noProof="0" dirty="0"/>
              <a:t>Mastertitelformat bearbeiten</a:t>
            </a:r>
            <a:endParaRPr lang="en-US" noProof="0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 bwMode="gray">
          <a:xfrm>
            <a:off x="250827" y="987427"/>
            <a:ext cx="8642350" cy="38163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noProof="0" dirty="0" smtClean="0"/>
              <a:t>Mastertextformat bearbeiten</a:t>
            </a:r>
          </a:p>
          <a:p>
            <a:pPr lvl="1"/>
            <a:r>
              <a:rPr lang="de-DE" noProof="0" dirty="0" smtClean="0"/>
              <a:t>Zweite Ebene</a:t>
            </a:r>
          </a:p>
          <a:p>
            <a:pPr lvl="2"/>
            <a:r>
              <a:rPr lang="de-DE" noProof="0" dirty="0" smtClean="0"/>
              <a:t>Dritte Ebene</a:t>
            </a:r>
          </a:p>
          <a:p>
            <a:pPr lvl="3"/>
            <a:r>
              <a:rPr lang="de-DE" noProof="0" dirty="0" smtClean="0"/>
              <a:t>Vierte Ebene</a:t>
            </a:r>
          </a:p>
          <a:p>
            <a:pPr lvl="4"/>
            <a:r>
              <a:rPr lang="de-DE" noProof="0" dirty="0" smtClean="0"/>
              <a:t>Fünfte Ebene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594579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ner -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131887" y="724510"/>
            <a:ext cx="8760593" cy="1631216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295275" marR="0" indent="-2952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Tx/>
              <a:buFont typeface="Wingdings 2" pitchFamily="18" charset="2"/>
              <a:buChar char="¾"/>
              <a:tabLst/>
              <a:defRPr sz="2400">
                <a:latin typeface="+mn-lt"/>
              </a:defRPr>
            </a:lvl1pPr>
            <a:lvl2pPr marL="714375" indent="-257175" algn="l" fontAlgn="auto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>
                  <a:lumMod val="50000"/>
                  <a:lumOff val="50000"/>
                </a:schemeClr>
              </a:buClr>
              <a:buFont typeface="Wingdings 2" pitchFamily="18" charset="2"/>
              <a:buChar char="¾"/>
              <a:defRPr sz="2000">
                <a:latin typeface="+mn-lt"/>
              </a:defRPr>
            </a:lvl2pPr>
            <a:lvl3pPr marL="1019175" indent="-142875" algn="l" fontAlgn="auto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>
                  <a:lumMod val="50000"/>
                  <a:lumOff val="50000"/>
                </a:schemeClr>
              </a:buClr>
              <a:buFont typeface="Arial" pitchFamily="34" charset="0"/>
              <a:buChar char="•"/>
              <a:defRPr sz="1800">
                <a:latin typeface="+mn-lt"/>
              </a:defRPr>
            </a:lvl3pPr>
            <a:lvl4pPr marL="1419225" indent="-142875" algn="l" fontAlgn="auto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>
                  <a:lumMod val="50000"/>
                  <a:lumOff val="50000"/>
                </a:schemeClr>
              </a:buClr>
              <a:buFont typeface="Arial" pitchFamily="34" charset="0"/>
              <a:buChar char="•"/>
              <a:defRPr sz="1800" baseline="30000">
                <a:latin typeface="+mn-lt"/>
              </a:defRPr>
            </a:lvl4pPr>
          </a:lstStyle>
          <a:p>
            <a:pPr marL="295275" marR="0" lvl="0" indent="-2952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C00000"/>
              </a:buClr>
              <a:buSzTx/>
              <a:buFont typeface="Wingdings 2" pitchFamily="18" charset="2"/>
              <a:buChar char="¾"/>
              <a:tabLst/>
              <a:defRPr/>
            </a:pPr>
            <a:r>
              <a:rPr kumimoji="0" lang="en-GB" sz="24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Click to add text</a:t>
            </a:r>
          </a:p>
          <a:p>
            <a:pPr marL="714375" lvl="1" indent="-257175" algn="l" fontAlgn="auto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50000"/>
                  <a:lumOff val="50000"/>
                </a:schemeClr>
              </a:buClr>
              <a:buFont typeface="Wingdings 2" pitchFamily="18" charset="2"/>
              <a:buChar char="¾"/>
            </a:pPr>
            <a:r>
              <a:rPr kumimoji="0" lang="en-GB" sz="21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1st sub-bullet</a:t>
            </a:r>
          </a:p>
          <a:p>
            <a:pPr marL="1019175" lvl="2" indent="-142875" algn="l" fontAlgn="auto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50000"/>
                  <a:lumOff val="50000"/>
                </a:schemeClr>
              </a:buClr>
              <a:buFont typeface="Arial" pitchFamily="34" charset="0"/>
              <a:buChar char="•"/>
            </a:pPr>
            <a:r>
              <a:rPr kumimoji="0" lang="en-GB" sz="19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2nd sub-bullet</a:t>
            </a:r>
          </a:p>
          <a:p>
            <a:pPr marL="1419225" lvl="3" indent="-142875" algn="l" fontAlgn="auto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50000"/>
                  <a:lumOff val="50000"/>
                </a:schemeClr>
              </a:buClr>
              <a:buFont typeface="Arial" pitchFamily="34" charset="0"/>
              <a:buChar char="•"/>
            </a:pPr>
            <a:r>
              <a:rPr kumimoji="0" lang="en-GB" sz="17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3rd sub-bullet</a:t>
            </a:r>
            <a:endParaRPr kumimoji="0" lang="en-GB" sz="17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169864" y="67564"/>
            <a:ext cx="7858125" cy="430887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 algn="l">
              <a:defRPr sz="280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Click to 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54570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ner -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79389" y="699542"/>
            <a:ext cx="8713787" cy="369332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buNone/>
              <a:defRPr sz="2400">
                <a:latin typeface="+mn-lt"/>
              </a:defRPr>
            </a:lvl1pPr>
          </a:lstStyle>
          <a:p>
            <a:pPr lvl="0"/>
            <a:r>
              <a:rPr lang="en-US" dirty="0" smtClean="0"/>
              <a:t>Text here…</a:t>
            </a:r>
            <a:endParaRPr lang="en-GB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69864" y="67564"/>
            <a:ext cx="7858125" cy="430887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 algn="l">
              <a:defRPr sz="280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Click to 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321369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ner -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69864" y="67564"/>
            <a:ext cx="7858125" cy="430887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 algn="l">
              <a:defRPr sz="280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Click to 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1108077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6040" y="1203598"/>
            <a:ext cx="3931920" cy="245745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J-Inner-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233364" y="989154"/>
            <a:ext cx="8645525" cy="3742170"/>
          </a:xfrm>
          <a:prstGeom prst="rect">
            <a:avLst/>
          </a:prstGeom>
        </p:spPr>
        <p:txBody>
          <a:bodyPr lIns="0" tIns="0" rIns="0" bIns="0"/>
          <a:lstStyle>
            <a:lvl1pPr>
              <a:defRPr>
                <a:solidFill>
                  <a:schemeClr val="bg1"/>
                </a:solidFill>
                <a:latin typeface="Fujitsu Sans" pitchFamily="34" charset="0"/>
                <a:ea typeface="FUJI-新ゴ R" pitchFamily="50" charset="-128"/>
              </a:defRPr>
            </a:lvl1pPr>
            <a:lvl2pPr>
              <a:defRPr>
                <a:solidFill>
                  <a:schemeClr val="bg1"/>
                </a:solidFill>
                <a:latin typeface="Fujitsu Sans" pitchFamily="34" charset="0"/>
                <a:ea typeface="FUJI-新ゴ R" pitchFamily="50" charset="-128"/>
              </a:defRPr>
            </a:lvl2pPr>
            <a:lvl3pPr>
              <a:defRPr>
                <a:solidFill>
                  <a:schemeClr val="bg1"/>
                </a:solidFill>
                <a:latin typeface="Fujitsu Sans" pitchFamily="34" charset="0"/>
                <a:ea typeface="FUJI-新ゴ R" pitchFamily="50" charset="-128"/>
              </a:defRPr>
            </a:lvl3pPr>
            <a:lvl4pPr>
              <a:defRPr>
                <a:latin typeface="FUJI-新ゴ R" pitchFamily="50" charset="-128"/>
                <a:ea typeface="FUJI-新ゴ R" pitchFamily="50" charset="-128"/>
              </a:defRPr>
            </a:lvl4pPr>
            <a:lvl5pPr>
              <a:defRPr>
                <a:latin typeface="FUJI-新ゴ R" pitchFamily="50" charset="-128"/>
                <a:ea typeface="FUJI-新ゴ R" pitchFamily="50" charset="-128"/>
              </a:defRPr>
            </a:lvl5pPr>
          </a:lstStyle>
          <a:p>
            <a:pPr lvl="0"/>
            <a:r>
              <a:rPr lang="ja-JP" altLang="en-US" dirty="0" smtClean="0"/>
              <a:t>マスター テキストの書式設定</a:t>
            </a:r>
          </a:p>
          <a:p>
            <a:pPr lvl="1"/>
            <a:r>
              <a:rPr lang="ja-JP" altLang="en-US" dirty="0" smtClean="0"/>
              <a:t>第 </a:t>
            </a:r>
            <a:r>
              <a:rPr lang="en-US" altLang="ja-JP" dirty="0" smtClean="0"/>
              <a:t>2 </a:t>
            </a:r>
            <a:r>
              <a:rPr lang="ja-JP" altLang="en-US" dirty="0" smtClean="0"/>
              <a:t>レベル</a:t>
            </a:r>
          </a:p>
          <a:p>
            <a:pPr lvl="2"/>
            <a:r>
              <a:rPr lang="ja-JP" altLang="en-US" dirty="0" smtClean="0"/>
              <a:t>第 </a:t>
            </a:r>
            <a:r>
              <a:rPr lang="en-US" altLang="ja-JP" dirty="0" smtClean="0"/>
              <a:t>3 </a:t>
            </a:r>
            <a:r>
              <a:rPr lang="ja-JP" altLang="en-US" dirty="0" smtClean="0"/>
              <a:t>レベル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039B090-E768-4110-80F8-4AE260B1E48A}" type="slidenum">
              <a:rPr lang="de-DE" altLang="ja-JP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de-DE" altLang="ja-JP">
              <a:solidFill>
                <a:srgbClr val="000000"/>
              </a:solidFill>
            </a:endParaRPr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241997" y="133756"/>
            <a:ext cx="7354341" cy="626207"/>
          </a:xfrm>
          <a:prstGeom prst="rect">
            <a:avLst/>
          </a:prstGeom>
        </p:spPr>
        <p:txBody>
          <a:bodyPr lIns="0" tIns="0" rIns="0" b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22051972"/>
      </p:ext>
    </p:extLst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250827" y="72560"/>
            <a:ext cx="7561264" cy="770953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de-DE" noProof="0" smtClean="0"/>
              <a:t>Titelmasterformat durch Klicken bearbeiten</a:t>
            </a:r>
            <a:endParaRPr lang="en-GB" noProof="0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 bwMode="gray">
          <a:xfrm>
            <a:off x="250827" y="987425"/>
            <a:ext cx="8642350" cy="381635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noProof="0" smtClean="0"/>
              <a:t>Textmasterformat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6132831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J-Inner-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366" y="128550"/>
            <a:ext cx="7362973" cy="625282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039B090-E768-4110-80F8-4AE260B1E48A}" type="slidenum">
              <a:rPr lang="de-DE" altLang="ja-JP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de-DE" altLang="ja-JP">
              <a:solidFill>
                <a:srgbClr val="000000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33363" y="1088616"/>
            <a:ext cx="8647200" cy="3742844"/>
          </a:xfrm>
          <a:prstGeom prst="rect">
            <a:avLst/>
          </a:prstGeom>
        </p:spPr>
        <p:txBody>
          <a:bodyPr lIns="0" tIns="0" rIns="0" bIns="0"/>
          <a:lstStyle>
            <a:lvl1pPr>
              <a:buNone/>
              <a:defRPr/>
            </a:lvl1pPr>
            <a:lvl2pPr>
              <a:buNone/>
              <a:defRPr/>
            </a:lvl2pPr>
            <a:lvl3pPr>
              <a:buFont typeface="Arial" pitchFamily="34" charset="0"/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1725428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J-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43205" y="1276006"/>
            <a:ext cx="7772400" cy="1020447"/>
          </a:xfrm>
          <a:prstGeom prst="rect">
            <a:avLst/>
          </a:prstGeom>
        </p:spPr>
        <p:txBody>
          <a:bodyPr anchor="t"/>
          <a:lstStyle>
            <a:lvl1pPr algn="l">
              <a:defRPr sz="3199" b="0" cap="all">
                <a:solidFill>
                  <a:schemeClr val="bg1"/>
                </a:solidFill>
                <a:latin typeface="Fujitsu Sans" pitchFamily="34" charset="0"/>
                <a:ea typeface="FUJI-新ゴ M" pitchFamily="50" charset="-128"/>
              </a:defRPr>
            </a:lvl1pPr>
          </a:lstStyle>
          <a:p>
            <a:r>
              <a:rPr lang="ja-JP" altLang="en-US" noProof="0" dirty="0" smtClean="0"/>
              <a:t>マスター タイトルの書式設定</a:t>
            </a:r>
            <a:endParaRPr lang="en-US" altLang="ja-JP" noProof="0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250825" y="2310388"/>
            <a:ext cx="7772400" cy="1125191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bg1"/>
                </a:solidFill>
                <a:latin typeface="Fujitsu Sans" pitchFamily="34" charset="0"/>
                <a:ea typeface="FUJI-新ゴ M" pitchFamily="50" charset="-128"/>
              </a:defRPr>
            </a:lvl1pPr>
            <a:lvl2pPr marL="457052" indent="0">
              <a:buNone/>
              <a:defRPr sz="1799"/>
            </a:lvl2pPr>
            <a:lvl3pPr marL="914103" indent="0">
              <a:buNone/>
              <a:defRPr sz="1600"/>
            </a:lvl3pPr>
            <a:lvl4pPr marL="1371155" indent="0">
              <a:buNone/>
              <a:defRPr sz="1400"/>
            </a:lvl4pPr>
            <a:lvl5pPr marL="1828206" indent="0">
              <a:buNone/>
              <a:defRPr sz="1400"/>
            </a:lvl5pPr>
            <a:lvl6pPr marL="2285257" indent="0">
              <a:buNone/>
              <a:defRPr sz="1400"/>
            </a:lvl6pPr>
            <a:lvl7pPr marL="2742308" indent="0">
              <a:buNone/>
              <a:defRPr sz="1400"/>
            </a:lvl7pPr>
            <a:lvl8pPr marL="3199360" indent="0">
              <a:buNone/>
              <a:defRPr sz="1400"/>
            </a:lvl8pPr>
            <a:lvl9pPr marL="3656411" indent="0">
              <a:buNone/>
              <a:defRPr sz="1400"/>
            </a:lvl9pPr>
          </a:lstStyle>
          <a:p>
            <a:pPr lvl="0"/>
            <a:r>
              <a:rPr lang="ja-JP" altLang="en-US" noProof="0" dirty="0" smtClean="0"/>
              <a:t>マスター テキストの書式設定</a:t>
            </a:r>
            <a:endParaRPr lang="en-US" altLang="ja-JP" noProof="0" dirty="0" smtClean="0"/>
          </a:p>
        </p:txBody>
      </p:sp>
      <p:sp>
        <p:nvSpPr>
          <p:cNvPr id="4" name="テキスト プレースホルダー 2"/>
          <p:cNvSpPr>
            <a:spLocks noGrp="1"/>
          </p:cNvSpPr>
          <p:nvPr>
            <p:ph type="body" idx="10"/>
          </p:nvPr>
        </p:nvSpPr>
        <p:spPr>
          <a:xfrm>
            <a:off x="251520" y="3449515"/>
            <a:ext cx="7772400" cy="92188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bg1"/>
                </a:solidFill>
                <a:latin typeface="Fujitsu Sans" pitchFamily="34" charset="0"/>
                <a:ea typeface="FUJI-新ゴ M" pitchFamily="50" charset="-128"/>
              </a:defRPr>
            </a:lvl1pPr>
            <a:lvl2pPr marL="457052" indent="0">
              <a:buNone/>
              <a:defRPr sz="1799"/>
            </a:lvl2pPr>
            <a:lvl3pPr marL="914103" indent="0">
              <a:buNone/>
              <a:defRPr sz="1600"/>
            </a:lvl3pPr>
            <a:lvl4pPr marL="1371155" indent="0">
              <a:buNone/>
              <a:defRPr sz="1400"/>
            </a:lvl4pPr>
            <a:lvl5pPr marL="1828206" indent="0">
              <a:buNone/>
              <a:defRPr sz="1400"/>
            </a:lvl5pPr>
            <a:lvl6pPr marL="2285257" indent="0">
              <a:buNone/>
              <a:defRPr sz="1400"/>
            </a:lvl6pPr>
            <a:lvl7pPr marL="2742308" indent="0">
              <a:buNone/>
              <a:defRPr sz="1400"/>
            </a:lvl7pPr>
            <a:lvl8pPr marL="3199360" indent="0">
              <a:buNone/>
              <a:defRPr sz="1400"/>
            </a:lvl8pPr>
            <a:lvl9pPr marL="3656411" indent="0">
              <a:buNone/>
              <a:defRPr sz="1400"/>
            </a:lvl9pPr>
          </a:lstStyle>
          <a:p>
            <a:pPr lvl="0"/>
            <a:r>
              <a:rPr lang="ja-JP" altLang="en-US" noProof="0" dirty="0" smtClean="0"/>
              <a:t>マスター テキストの書式設定</a:t>
            </a:r>
            <a:endParaRPr lang="en-US" altLang="ja-JP" noProof="0" dirty="0" smtClean="0"/>
          </a:p>
        </p:txBody>
      </p:sp>
    </p:spTree>
    <p:extLst>
      <p:ext uri="{BB962C8B-B14F-4D97-AF65-F5344CB8AC3E}">
        <p14:creationId xmlns:p14="http://schemas.microsoft.com/office/powerpoint/2010/main" val="2322360109"/>
      </p:ext>
    </p:extLst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69865" y="-1191"/>
            <a:ext cx="7858125" cy="520304"/>
          </a:xfrm>
          <a:prstGeom prst="rect">
            <a:avLst/>
          </a:prstGeo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68277" y="652464"/>
            <a:ext cx="8786813" cy="41945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D2D8002D-B5B0-4BAC-B1F6-782DDCCE6D9C}" type="slidenum">
              <a:rPr kumimoji="1" lang="ja-JP" altLang="en-US" smtClean="0">
                <a:solidFill>
                  <a:srgbClr val="000000"/>
                </a:solidFill>
              </a:rPr>
              <a:pPr/>
              <a:t>‹#›</a:t>
            </a:fld>
            <a:endParaRPr kumimoji="1" lang="ja-JP" altLang="en-US">
              <a:solidFill>
                <a:srgbClr val="000000"/>
              </a:solidFill>
            </a:endParaRPr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4935540" y="4989910"/>
            <a:ext cx="4022725" cy="151209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ja-JP" altLang="en-US" sz="1350">
              <a:latin typeface="Arial"/>
              <a:ea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264068820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250826" y="72558"/>
            <a:ext cx="7561264" cy="770953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en-US" noProof="0" smtClean="0"/>
              <a:t>Click to edit Master title style</a:t>
            </a:r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41878091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FJ-Closing-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09471917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ext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250827" y="72559"/>
            <a:ext cx="7561264" cy="770953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de-DE" noProof="0" dirty="0"/>
              <a:t>Mastertitelformat bearbeiten</a:t>
            </a:r>
            <a:endParaRPr lang="en-US" noProof="0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 bwMode="gray">
          <a:xfrm>
            <a:off x="250827" y="987427"/>
            <a:ext cx="8642350" cy="38163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noProof="0" dirty="0" smtClean="0"/>
              <a:t>Mastertextformat bearbeiten</a:t>
            </a:r>
          </a:p>
          <a:p>
            <a:pPr lvl="1"/>
            <a:r>
              <a:rPr lang="de-DE" noProof="0" dirty="0" smtClean="0"/>
              <a:t>Zweite Ebene</a:t>
            </a:r>
          </a:p>
          <a:p>
            <a:pPr lvl="2"/>
            <a:r>
              <a:rPr lang="de-DE" noProof="0" dirty="0" smtClean="0"/>
              <a:t>Dritte Ebene</a:t>
            </a:r>
          </a:p>
          <a:p>
            <a:pPr lvl="3"/>
            <a:r>
              <a:rPr lang="de-DE" noProof="0" dirty="0" smtClean="0"/>
              <a:t>Vierte Ebene</a:t>
            </a:r>
          </a:p>
          <a:p>
            <a:pPr lvl="4"/>
            <a:r>
              <a:rPr lang="de-DE" noProof="0" dirty="0" smtClean="0"/>
              <a:t>Fünfte Ebene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849573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ner -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131888" y="724510"/>
            <a:ext cx="8760593" cy="1631216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295268" marR="0" indent="-295268" algn="l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Tx/>
              <a:buFont typeface="Wingdings 2" pitchFamily="18" charset="2"/>
              <a:buChar char="¾"/>
              <a:tabLst/>
              <a:defRPr sz="2400">
                <a:latin typeface="+mn-lt"/>
              </a:defRPr>
            </a:lvl1pPr>
            <a:lvl2pPr marL="714357" indent="-257168" algn="l" fontAlgn="auto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>
                  <a:lumMod val="50000"/>
                  <a:lumOff val="50000"/>
                </a:schemeClr>
              </a:buClr>
              <a:buFont typeface="Wingdings 2" pitchFamily="18" charset="2"/>
              <a:buChar char="¾"/>
              <a:defRPr sz="2000">
                <a:latin typeface="+mn-lt"/>
              </a:defRPr>
            </a:lvl2pPr>
            <a:lvl3pPr marL="1019150" indent="-142871" algn="l" fontAlgn="auto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>
                  <a:lumMod val="50000"/>
                  <a:lumOff val="50000"/>
                </a:schemeClr>
              </a:buClr>
              <a:buFont typeface="Arial" pitchFamily="34" charset="0"/>
              <a:buChar char="•"/>
              <a:defRPr sz="1800">
                <a:latin typeface="+mn-lt"/>
              </a:defRPr>
            </a:lvl3pPr>
            <a:lvl4pPr marL="1419190" indent="-142871" algn="l" fontAlgn="auto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>
                  <a:lumMod val="50000"/>
                  <a:lumOff val="50000"/>
                </a:schemeClr>
              </a:buClr>
              <a:buFont typeface="Arial" pitchFamily="34" charset="0"/>
              <a:buChar char="•"/>
              <a:defRPr sz="1800" baseline="30000">
                <a:latin typeface="+mn-lt"/>
              </a:defRPr>
            </a:lvl4pPr>
          </a:lstStyle>
          <a:p>
            <a:pPr marL="295268" marR="0" lvl="0" indent="-295268" algn="l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C00000"/>
              </a:buClr>
              <a:buSzTx/>
              <a:buFont typeface="Wingdings 2" pitchFamily="18" charset="2"/>
              <a:buChar char="¾"/>
              <a:tabLst/>
              <a:defRPr/>
            </a:pPr>
            <a:r>
              <a:rPr kumimoji="0" lang="en-GB" sz="24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Click to add text</a:t>
            </a:r>
          </a:p>
          <a:p>
            <a:pPr marL="714357" lvl="1" indent="-257168" algn="l" fontAlgn="auto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50000"/>
                  <a:lumOff val="50000"/>
                </a:schemeClr>
              </a:buClr>
              <a:buFont typeface="Wingdings 2" pitchFamily="18" charset="2"/>
              <a:buChar char="¾"/>
            </a:pPr>
            <a:r>
              <a:rPr kumimoji="0" lang="en-GB" sz="21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1st sub-bullet</a:t>
            </a:r>
          </a:p>
          <a:p>
            <a:pPr marL="1019150" lvl="2" indent="-142871" algn="l" fontAlgn="auto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50000"/>
                  <a:lumOff val="50000"/>
                </a:schemeClr>
              </a:buClr>
              <a:buFont typeface="Arial" pitchFamily="34" charset="0"/>
              <a:buChar char="•"/>
            </a:pPr>
            <a:r>
              <a:rPr kumimoji="0" lang="en-GB" sz="19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2nd sub-bullet</a:t>
            </a:r>
          </a:p>
          <a:p>
            <a:pPr marL="1419190" lvl="3" indent="-142871" algn="l" fontAlgn="auto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50000"/>
                  <a:lumOff val="50000"/>
                </a:schemeClr>
              </a:buClr>
              <a:buFont typeface="Arial" pitchFamily="34" charset="0"/>
              <a:buChar char="•"/>
            </a:pPr>
            <a:r>
              <a:rPr kumimoji="0" lang="en-GB" sz="17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3rd sub-bullet</a:t>
            </a:r>
            <a:endParaRPr kumimoji="0" lang="en-GB" sz="17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169865" y="67565"/>
            <a:ext cx="7858125" cy="430887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 algn="l">
              <a:defRPr sz="280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Click to 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4417361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ner -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79390" y="699543"/>
            <a:ext cx="8713787" cy="369332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buNone/>
              <a:defRPr sz="2400">
                <a:latin typeface="+mn-lt"/>
              </a:defRPr>
            </a:lvl1pPr>
          </a:lstStyle>
          <a:p>
            <a:pPr lvl="0"/>
            <a:r>
              <a:rPr lang="en-US" dirty="0" smtClean="0"/>
              <a:t>Text here…</a:t>
            </a:r>
            <a:endParaRPr lang="en-GB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69865" y="67565"/>
            <a:ext cx="7858125" cy="430887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 algn="l">
              <a:defRPr sz="280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Click to 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2062609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9"/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224080" y="1883569"/>
            <a:ext cx="8081377" cy="1231106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  <a:defRPr sz="4000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 smtClean="0"/>
              <a:t>Presentation Template</a:t>
            </a:r>
            <a:br>
              <a:rPr lang="en-US" dirty="0" smtClean="0"/>
            </a:br>
            <a:r>
              <a:rPr lang="en-US" dirty="0" smtClean="0"/>
              <a:t>Title 40pt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4" hasCustomPrompt="1"/>
          </p:nvPr>
        </p:nvSpPr>
        <p:spPr bwMode="black">
          <a:xfrm>
            <a:off x="234102" y="3407650"/>
            <a:ext cx="8082314" cy="7232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1588" indent="-1588" algn="l">
              <a:spcBef>
                <a:spcPts val="0"/>
              </a:spcBef>
              <a:spcAft>
                <a:spcPts val="600"/>
              </a:spcAft>
              <a:buNone/>
              <a:defRPr sz="2400" baseline="0"/>
            </a:lvl1pPr>
            <a:lvl5pPr marL="1588" indent="-1588" algn="l">
              <a:spcBef>
                <a:spcPts val="0"/>
              </a:spcBef>
              <a:spcAft>
                <a:spcPts val="600"/>
              </a:spcAft>
              <a:buNone/>
              <a:defRPr sz="1800"/>
            </a:lvl5pPr>
          </a:lstStyle>
          <a:p>
            <a:pPr lvl="0"/>
            <a:r>
              <a:rPr lang="en-US" dirty="0" smtClean="0"/>
              <a:t>Presenter name 24pt</a:t>
            </a:r>
          </a:p>
          <a:p>
            <a:pPr lvl="4"/>
            <a:r>
              <a:rPr lang="en-US" dirty="0" smtClean="0"/>
              <a:t>Date here 18pt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7252244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hf hdr="0" dt="0"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ner -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69865" y="67565"/>
            <a:ext cx="7858125" cy="430887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 algn="l">
              <a:defRPr sz="280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Click to 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9474546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6040" y="1203598"/>
            <a:ext cx="3931920" cy="245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56672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841772"/>
            <a:ext cx="7772400" cy="1790700"/>
          </a:xfrm>
          <a:prstGeom prst="rect">
            <a:avLst/>
          </a:prstGeo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/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1" y="4767264"/>
            <a:ext cx="2057400" cy="273844"/>
          </a:xfrm>
          <a:prstGeom prst="rect">
            <a:avLst/>
          </a:prstGeom>
        </p:spPr>
        <p:txBody>
          <a:bodyPr/>
          <a:lstStyle/>
          <a:p>
            <a:pPr algn="l" eaLnBrk="0" fontAlgn="base" hangingPunct="0"/>
            <a:fld id="{4DE0EF3C-3DC7-4B63-B833-B58103FCC20F}" type="datetimeFigureOut">
              <a:rPr lang="en-GB" smtClean="0">
                <a:latin typeface="Arial" panose="020B0604020202020204" pitchFamily="34" charset="0"/>
              </a:rPr>
              <a:pPr algn="l" eaLnBrk="0" fontAlgn="base" hangingPunct="0"/>
              <a:t>20/09/2017</a:t>
            </a:fld>
            <a:endParaRPr lang="en-GB">
              <a:latin typeface="Arial" panose="020B0604020202020204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2" y="4767264"/>
            <a:ext cx="3086100" cy="273844"/>
          </a:xfrm>
          <a:prstGeom prst="rect">
            <a:avLst/>
          </a:prstGeom>
        </p:spPr>
        <p:txBody>
          <a:bodyPr/>
          <a:lstStyle/>
          <a:p>
            <a:pPr algn="l" eaLnBrk="0" fontAlgn="base" hangingPunct="0"/>
            <a:endParaRPr lang="en-GB">
              <a:latin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1" y="4767264"/>
            <a:ext cx="2057400" cy="273844"/>
          </a:xfrm>
          <a:prstGeom prst="rect">
            <a:avLst/>
          </a:prstGeom>
        </p:spPr>
        <p:txBody>
          <a:bodyPr/>
          <a:lstStyle/>
          <a:p>
            <a:pPr algn="l" eaLnBrk="0" fontAlgn="base" hangingPunct="0"/>
            <a:fld id="{F8F83F3F-89F0-4BEB-9A67-CE9AC0A994F6}" type="slidenum">
              <a:rPr lang="en-GB" smtClean="0">
                <a:latin typeface="Arial" panose="020B0604020202020204" pitchFamily="34" charset="0"/>
              </a:rPr>
              <a:pPr algn="l" eaLnBrk="0" fontAlgn="base" hangingPunct="0"/>
              <a:t>‹#›</a:t>
            </a:fld>
            <a:endParaRPr lang="en-GB">
              <a:latin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53" b="5499"/>
          <a:stretch/>
        </p:blipFill>
        <p:spPr>
          <a:xfrm>
            <a:off x="0" y="-1"/>
            <a:ext cx="9144000" cy="5143501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alpha val="77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algn="l" eaLnBrk="0" fontAlgn="base" hangingPunct="0"/>
            <a:endParaRPr lang="en-GB" sz="1013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06" t="12113" r="3121" b="24795"/>
          <a:stretch/>
        </p:blipFill>
        <p:spPr>
          <a:xfrm>
            <a:off x="7477893" y="198513"/>
            <a:ext cx="1491485" cy="523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9976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Picture 79" descr="TitleRed_24_L150"/>
          <p:cNvPicPr>
            <a:picLocks noChangeAspect="1"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gray">
          <a:xfrm>
            <a:off x="0" y="0"/>
            <a:ext cx="9144000" cy="3730625"/>
          </a:xfrm>
          <a:prstGeom prst="rect">
            <a:avLst/>
          </a:prstGeom>
          <a:noFill/>
        </p:spPr>
      </p:pic>
      <p:grpSp>
        <p:nvGrpSpPr>
          <p:cNvPr id="50" name="Group 49"/>
          <p:cNvGrpSpPr>
            <a:grpSpLocks noChangeAspect="1"/>
          </p:cNvGrpSpPr>
          <p:nvPr userDrawn="1"/>
        </p:nvGrpSpPr>
        <p:grpSpPr bwMode="gray">
          <a:xfrm>
            <a:off x="7606538" y="114300"/>
            <a:ext cx="1418400" cy="792555"/>
            <a:chOff x="7324408" y="0"/>
            <a:chExt cx="1647825" cy="920750"/>
          </a:xfrm>
        </p:grpSpPr>
        <p:sp>
          <p:nvSpPr>
            <p:cNvPr id="51" name="AutoShape 48"/>
            <p:cNvSpPr>
              <a:spLocks noChangeAspect="1" noChangeArrowheads="1" noTextEdit="1"/>
            </p:cNvSpPr>
            <p:nvPr userDrawn="1"/>
          </p:nvSpPr>
          <p:spPr bwMode="gray">
            <a:xfrm>
              <a:off x="7324408" y="0"/>
              <a:ext cx="1647825" cy="9207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kumimoji="0" lang="en-GB" sz="1800" dirty="0">
                <a:latin typeface="Arial"/>
                <a:ea typeface="+mn-ea"/>
                <a:cs typeface="+mn-cs"/>
              </a:endParaRPr>
            </a:p>
          </p:txBody>
        </p:sp>
        <p:sp>
          <p:nvSpPr>
            <p:cNvPr id="52" name="Freeform 49"/>
            <p:cNvSpPr>
              <a:spLocks/>
            </p:cNvSpPr>
            <p:nvPr userDrawn="1"/>
          </p:nvSpPr>
          <p:spPr bwMode="gray">
            <a:xfrm>
              <a:off x="7405371" y="773113"/>
              <a:ext cx="41275" cy="68263"/>
            </a:xfrm>
            <a:custGeom>
              <a:avLst/>
              <a:gdLst/>
              <a:ahLst/>
              <a:cxnLst>
                <a:cxn ang="0">
                  <a:pos x="0" y="731"/>
                </a:cxn>
                <a:cxn ang="0">
                  <a:pos x="0" y="643"/>
                </a:cxn>
                <a:cxn ang="0">
                  <a:pos x="177" y="684"/>
                </a:cxn>
                <a:cxn ang="0">
                  <a:pos x="355" y="568"/>
                </a:cxn>
                <a:cxn ang="0">
                  <a:pos x="325" y="493"/>
                </a:cxn>
                <a:cxn ang="0">
                  <a:pos x="271" y="452"/>
                </a:cxn>
                <a:cxn ang="0">
                  <a:pos x="203" y="417"/>
                </a:cxn>
                <a:cxn ang="0">
                  <a:pos x="62" y="323"/>
                </a:cxn>
                <a:cxn ang="0">
                  <a:pos x="12" y="190"/>
                </a:cxn>
                <a:cxn ang="0">
                  <a:pos x="90" y="41"/>
                </a:cxn>
                <a:cxn ang="0">
                  <a:pos x="257" y="0"/>
                </a:cxn>
                <a:cxn ang="0">
                  <a:pos x="411" y="24"/>
                </a:cxn>
                <a:cxn ang="0">
                  <a:pos x="411" y="106"/>
                </a:cxn>
                <a:cxn ang="0">
                  <a:pos x="262" y="74"/>
                </a:cxn>
                <a:cxn ang="0">
                  <a:pos x="162" y="98"/>
                </a:cxn>
                <a:cxn ang="0">
                  <a:pos x="120" y="178"/>
                </a:cxn>
                <a:cxn ang="0">
                  <a:pos x="149" y="253"/>
                </a:cxn>
                <a:cxn ang="0">
                  <a:pos x="273" y="331"/>
                </a:cxn>
                <a:cxn ang="0">
                  <a:pos x="374" y="388"/>
                </a:cxn>
                <a:cxn ang="0">
                  <a:pos x="444" y="465"/>
                </a:cxn>
                <a:cxn ang="0">
                  <a:pos x="463" y="556"/>
                </a:cxn>
                <a:cxn ang="0">
                  <a:pos x="184" y="762"/>
                </a:cxn>
                <a:cxn ang="0">
                  <a:pos x="0" y="731"/>
                </a:cxn>
              </a:cxnLst>
              <a:rect l="0" t="0" r="r" b="b"/>
              <a:pathLst>
                <a:path w="463" h="762">
                  <a:moveTo>
                    <a:pt x="0" y="731"/>
                  </a:moveTo>
                  <a:cubicBezTo>
                    <a:pt x="0" y="643"/>
                    <a:pt x="0" y="643"/>
                    <a:pt x="0" y="643"/>
                  </a:cubicBezTo>
                  <a:cubicBezTo>
                    <a:pt x="48" y="670"/>
                    <a:pt x="107" y="684"/>
                    <a:pt x="177" y="684"/>
                  </a:cubicBezTo>
                  <a:cubicBezTo>
                    <a:pt x="296" y="684"/>
                    <a:pt x="355" y="645"/>
                    <a:pt x="355" y="568"/>
                  </a:cubicBezTo>
                  <a:cubicBezTo>
                    <a:pt x="355" y="538"/>
                    <a:pt x="345" y="513"/>
                    <a:pt x="325" y="493"/>
                  </a:cubicBezTo>
                  <a:cubicBezTo>
                    <a:pt x="309" y="477"/>
                    <a:pt x="291" y="463"/>
                    <a:pt x="271" y="452"/>
                  </a:cubicBezTo>
                  <a:cubicBezTo>
                    <a:pt x="253" y="442"/>
                    <a:pt x="231" y="431"/>
                    <a:pt x="203" y="417"/>
                  </a:cubicBezTo>
                  <a:cubicBezTo>
                    <a:pt x="135" y="384"/>
                    <a:pt x="89" y="352"/>
                    <a:pt x="62" y="323"/>
                  </a:cubicBezTo>
                  <a:cubicBezTo>
                    <a:pt x="29" y="286"/>
                    <a:pt x="12" y="242"/>
                    <a:pt x="12" y="190"/>
                  </a:cubicBezTo>
                  <a:cubicBezTo>
                    <a:pt x="12" y="124"/>
                    <a:pt x="38" y="74"/>
                    <a:pt x="90" y="41"/>
                  </a:cubicBezTo>
                  <a:cubicBezTo>
                    <a:pt x="134" y="13"/>
                    <a:pt x="189" y="0"/>
                    <a:pt x="257" y="0"/>
                  </a:cubicBezTo>
                  <a:cubicBezTo>
                    <a:pt x="304" y="0"/>
                    <a:pt x="355" y="8"/>
                    <a:pt x="411" y="24"/>
                  </a:cubicBezTo>
                  <a:cubicBezTo>
                    <a:pt x="411" y="106"/>
                    <a:pt x="411" y="106"/>
                    <a:pt x="411" y="106"/>
                  </a:cubicBezTo>
                  <a:cubicBezTo>
                    <a:pt x="364" y="85"/>
                    <a:pt x="314" y="74"/>
                    <a:pt x="262" y="74"/>
                  </a:cubicBezTo>
                  <a:cubicBezTo>
                    <a:pt x="222" y="74"/>
                    <a:pt x="188" y="82"/>
                    <a:pt x="162" y="98"/>
                  </a:cubicBezTo>
                  <a:cubicBezTo>
                    <a:pt x="134" y="115"/>
                    <a:pt x="120" y="141"/>
                    <a:pt x="120" y="178"/>
                  </a:cubicBezTo>
                  <a:cubicBezTo>
                    <a:pt x="120" y="209"/>
                    <a:pt x="130" y="234"/>
                    <a:pt x="149" y="253"/>
                  </a:cubicBezTo>
                  <a:cubicBezTo>
                    <a:pt x="168" y="273"/>
                    <a:pt x="209" y="298"/>
                    <a:pt x="273" y="331"/>
                  </a:cubicBezTo>
                  <a:cubicBezTo>
                    <a:pt x="324" y="356"/>
                    <a:pt x="357" y="375"/>
                    <a:pt x="374" y="388"/>
                  </a:cubicBezTo>
                  <a:cubicBezTo>
                    <a:pt x="407" y="412"/>
                    <a:pt x="430" y="437"/>
                    <a:pt x="444" y="465"/>
                  </a:cubicBezTo>
                  <a:cubicBezTo>
                    <a:pt x="457" y="490"/>
                    <a:pt x="463" y="520"/>
                    <a:pt x="463" y="556"/>
                  </a:cubicBezTo>
                  <a:cubicBezTo>
                    <a:pt x="463" y="693"/>
                    <a:pt x="370" y="762"/>
                    <a:pt x="184" y="762"/>
                  </a:cubicBezTo>
                  <a:cubicBezTo>
                    <a:pt x="109" y="762"/>
                    <a:pt x="48" y="752"/>
                    <a:pt x="0" y="731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kumimoji="0" lang="en-GB" sz="1800" dirty="0">
                <a:latin typeface="Arial"/>
                <a:ea typeface="+mn-ea"/>
                <a:cs typeface="+mn-cs"/>
              </a:endParaRPr>
            </a:p>
          </p:txBody>
        </p:sp>
        <p:sp>
          <p:nvSpPr>
            <p:cNvPr id="53" name="Freeform 50"/>
            <p:cNvSpPr>
              <a:spLocks/>
            </p:cNvSpPr>
            <p:nvPr userDrawn="1"/>
          </p:nvSpPr>
          <p:spPr bwMode="gray">
            <a:xfrm>
              <a:off x="7462521" y="742950"/>
              <a:ext cx="47625" cy="96838"/>
            </a:xfrm>
            <a:custGeom>
              <a:avLst/>
              <a:gdLst/>
              <a:ahLst/>
              <a:cxnLst>
                <a:cxn ang="0">
                  <a:pos x="0" y="1087"/>
                </a:cxn>
                <a:cxn ang="0">
                  <a:pos x="0" y="0"/>
                </a:cxn>
                <a:cxn ang="0">
                  <a:pos x="124" y="0"/>
                </a:cxn>
                <a:cxn ang="0">
                  <a:pos x="124" y="382"/>
                </a:cxn>
                <a:cxn ang="0">
                  <a:pos x="306" y="345"/>
                </a:cxn>
                <a:cxn ang="0">
                  <a:pos x="526" y="458"/>
                </a:cxn>
                <a:cxn ang="0">
                  <a:pos x="548" y="644"/>
                </a:cxn>
                <a:cxn ang="0">
                  <a:pos x="548" y="1087"/>
                </a:cxn>
                <a:cxn ang="0">
                  <a:pos x="425" y="1087"/>
                </a:cxn>
                <a:cxn ang="0">
                  <a:pos x="425" y="624"/>
                </a:cxn>
                <a:cxn ang="0">
                  <a:pos x="403" y="477"/>
                </a:cxn>
                <a:cxn ang="0">
                  <a:pos x="294" y="419"/>
                </a:cxn>
                <a:cxn ang="0">
                  <a:pos x="124" y="463"/>
                </a:cxn>
                <a:cxn ang="0">
                  <a:pos x="124" y="1087"/>
                </a:cxn>
                <a:cxn ang="0">
                  <a:pos x="0" y="1087"/>
                </a:cxn>
              </a:cxnLst>
              <a:rect l="0" t="0" r="r" b="b"/>
              <a:pathLst>
                <a:path w="548" h="1087">
                  <a:moveTo>
                    <a:pt x="0" y="1087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24" y="382"/>
                    <a:pt x="124" y="382"/>
                    <a:pt x="124" y="382"/>
                  </a:cubicBezTo>
                  <a:cubicBezTo>
                    <a:pt x="188" y="357"/>
                    <a:pt x="249" y="345"/>
                    <a:pt x="306" y="345"/>
                  </a:cubicBezTo>
                  <a:cubicBezTo>
                    <a:pt x="420" y="345"/>
                    <a:pt x="493" y="382"/>
                    <a:pt x="526" y="458"/>
                  </a:cubicBezTo>
                  <a:cubicBezTo>
                    <a:pt x="541" y="492"/>
                    <a:pt x="548" y="554"/>
                    <a:pt x="548" y="644"/>
                  </a:cubicBezTo>
                  <a:cubicBezTo>
                    <a:pt x="548" y="1087"/>
                    <a:pt x="548" y="1087"/>
                    <a:pt x="548" y="1087"/>
                  </a:cubicBezTo>
                  <a:cubicBezTo>
                    <a:pt x="425" y="1087"/>
                    <a:pt x="425" y="1087"/>
                    <a:pt x="425" y="1087"/>
                  </a:cubicBezTo>
                  <a:cubicBezTo>
                    <a:pt x="425" y="624"/>
                    <a:pt x="425" y="624"/>
                    <a:pt x="425" y="624"/>
                  </a:cubicBezTo>
                  <a:cubicBezTo>
                    <a:pt x="425" y="555"/>
                    <a:pt x="418" y="506"/>
                    <a:pt x="403" y="477"/>
                  </a:cubicBezTo>
                  <a:cubicBezTo>
                    <a:pt x="384" y="439"/>
                    <a:pt x="347" y="419"/>
                    <a:pt x="294" y="419"/>
                  </a:cubicBezTo>
                  <a:cubicBezTo>
                    <a:pt x="245" y="419"/>
                    <a:pt x="189" y="434"/>
                    <a:pt x="124" y="463"/>
                  </a:cubicBezTo>
                  <a:cubicBezTo>
                    <a:pt x="124" y="1087"/>
                    <a:pt x="124" y="1087"/>
                    <a:pt x="124" y="1087"/>
                  </a:cubicBezTo>
                  <a:lnTo>
                    <a:pt x="0" y="1087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kumimoji="0" lang="en-GB" sz="1800" dirty="0">
                <a:latin typeface="Arial"/>
                <a:ea typeface="+mn-ea"/>
                <a:cs typeface="+mn-cs"/>
              </a:endParaRPr>
            </a:p>
          </p:txBody>
        </p:sp>
        <p:sp>
          <p:nvSpPr>
            <p:cNvPr id="54" name="Freeform 51"/>
            <p:cNvSpPr>
              <a:spLocks noEditPoints="1"/>
            </p:cNvSpPr>
            <p:nvPr userDrawn="1"/>
          </p:nvSpPr>
          <p:spPr bwMode="gray">
            <a:xfrm>
              <a:off x="7524433" y="773113"/>
              <a:ext cx="50800" cy="68263"/>
            </a:xfrm>
            <a:custGeom>
              <a:avLst/>
              <a:gdLst/>
              <a:ahLst/>
              <a:cxnLst>
                <a:cxn ang="0">
                  <a:pos x="437" y="286"/>
                </a:cxn>
                <a:cxn ang="0">
                  <a:pos x="437" y="248"/>
                </a:cxn>
                <a:cxn ang="0">
                  <a:pos x="415" y="138"/>
                </a:cxn>
                <a:cxn ang="0">
                  <a:pos x="271" y="77"/>
                </a:cxn>
                <a:cxn ang="0">
                  <a:pos x="70" y="118"/>
                </a:cxn>
                <a:cxn ang="0">
                  <a:pos x="70" y="31"/>
                </a:cxn>
                <a:cxn ang="0">
                  <a:pos x="284" y="0"/>
                </a:cxn>
                <a:cxn ang="0">
                  <a:pos x="516" y="76"/>
                </a:cxn>
                <a:cxn ang="0">
                  <a:pos x="558" y="200"/>
                </a:cxn>
                <a:cxn ang="0">
                  <a:pos x="561" y="290"/>
                </a:cxn>
                <a:cxn ang="0">
                  <a:pos x="561" y="727"/>
                </a:cxn>
                <a:cxn ang="0">
                  <a:pos x="293" y="762"/>
                </a:cxn>
                <a:cxn ang="0">
                  <a:pos x="83" y="720"/>
                </a:cxn>
                <a:cxn ang="0">
                  <a:pos x="0" y="558"/>
                </a:cxn>
                <a:cxn ang="0">
                  <a:pos x="96" y="363"/>
                </a:cxn>
                <a:cxn ang="0">
                  <a:pos x="336" y="297"/>
                </a:cxn>
                <a:cxn ang="0">
                  <a:pos x="437" y="286"/>
                </a:cxn>
                <a:cxn ang="0">
                  <a:pos x="437" y="356"/>
                </a:cxn>
                <a:cxn ang="0">
                  <a:pos x="267" y="382"/>
                </a:cxn>
                <a:cxn ang="0">
                  <a:pos x="127" y="545"/>
                </a:cxn>
                <a:cxn ang="0">
                  <a:pos x="168" y="650"/>
                </a:cxn>
                <a:cxn ang="0">
                  <a:pos x="312" y="687"/>
                </a:cxn>
                <a:cxn ang="0">
                  <a:pos x="437" y="670"/>
                </a:cxn>
                <a:cxn ang="0">
                  <a:pos x="437" y="356"/>
                </a:cxn>
              </a:cxnLst>
              <a:rect l="0" t="0" r="r" b="b"/>
              <a:pathLst>
                <a:path w="561" h="762">
                  <a:moveTo>
                    <a:pt x="437" y="286"/>
                  </a:moveTo>
                  <a:cubicBezTo>
                    <a:pt x="437" y="248"/>
                    <a:pt x="437" y="248"/>
                    <a:pt x="437" y="248"/>
                  </a:cubicBezTo>
                  <a:cubicBezTo>
                    <a:pt x="437" y="200"/>
                    <a:pt x="430" y="164"/>
                    <a:pt x="415" y="138"/>
                  </a:cubicBezTo>
                  <a:cubicBezTo>
                    <a:pt x="392" y="97"/>
                    <a:pt x="344" y="77"/>
                    <a:pt x="271" y="77"/>
                  </a:cubicBezTo>
                  <a:cubicBezTo>
                    <a:pt x="206" y="77"/>
                    <a:pt x="139" y="91"/>
                    <a:pt x="70" y="118"/>
                  </a:cubicBezTo>
                  <a:cubicBezTo>
                    <a:pt x="70" y="31"/>
                    <a:pt x="70" y="31"/>
                    <a:pt x="70" y="31"/>
                  </a:cubicBezTo>
                  <a:cubicBezTo>
                    <a:pt x="139" y="10"/>
                    <a:pt x="210" y="0"/>
                    <a:pt x="284" y="0"/>
                  </a:cubicBezTo>
                  <a:cubicBezTo>
                    <a:pt x="397" y="0"/>
                    <a:pt x="474" y="25"/>
                    <a:pt x="516" y="76"/>
                  </a:cubicBezTo>
                  <a:cubicBezTo>
                    <a:pt x="539" y="104"/>
                    <a:pt x="553" y="145"/>
                    <a:pt x="558" y="200"/>
                  </a:cubicBezTo>
                  <a:cubicBezTo>
                    <a:pt x="560" y="220"/>
                    <a:pt x="561" y="250"/>
                    <a:pt x="561" y="290"/>
                  </a:cubicBezTo>
                  <a:cubicBezTo>
                    <a:pt x="561" y="727"/>
                    <a:pt x="561" y="727"/>
                    <a:pt x="561" y="727"/>
                  </a:cubicBezTo>
                  <a:cubicBezTo>
                    <a:pt x="477" y="750"/>
                    <a:pt x="387" y="762"/>
                    <a:pt x="293" y="762"/>
                  </a:cubicBezTo>
                  <a:cubicBezTo>
                    <a:pt x="203" y="762"/>
                    <a:pt x="133" y="748"/>
                    <a:pt x="83" y="720"/>
                  </a:cubicBezTo>
                  <a:cubicBezTo>
                    <a:pt x="28" y="689"/>
                    <a:pt x="0" y="635"/>
                    <a:pt x="0" y="558"/>
                  </a:cubicBezTo>
                  <a:cubicBezTo>
                    <a:pt x="0" y="470"/>
                    <a:pt x="32" y="405"/>
                    <a:pt x="96" y="363"/>
                  </a:cubicBezTo>
                  <a:cubicBezTo>
                    <a:pt x="143" y="332"/>
                    <a:pt x="223" y="310"/>
                    <a:pt x="336" y="297"/>
                  </a:cubicBezTo>
                  <a:cubicBezTo>
                    <a:pt x="357" y="294"/>
                    <a:pt x="391" y="291"/>
                    <a:pt x="437" y="286"/>
                  </a:cubicBezTo>
                  <a:close/>
                  <a:moveTo>
                    <a:pt x="437" y="356"/>
                  </a:moveTo>
                  <a:cubicBezTo>
                    <a:pt x="362" y="363"/>
                    <a:pt x="305" y="372"/>
                    <a:pt x="267" y="382"/>
                  </a:cubicBezTo>
                  <a:cubicBezTo>
                    <a:pt x="173" y="405"/>
                    <a:pt x="127" y="460"/>
                    <a:pt x="127" y="545"/>
                  </a:cubicBezTo>
                  <a:cubicBezTo>
                    <a:pt x="127" y="593"/>
                    <a:pt x="140" y="627"/>
                    <a:pt x="168" y="650"/>
                  </a:cubicBezTo>
                  <a:cubicBezTo>
                    <a:pt x="198" y="675"/>
                    <a:pt x="246" y="687"/>
                    <a:pt x="312" y="687"/>
                  </a:cubicBezTo>
                  <a:cubicBezTo>
                    <a:pt x="357" y="687"/>
                    <a:pt x="398" y="681"/>
                    <a:pt x="437" y="670"/>
                  </a:cubicBezTo>
                  <a:lnTo>
                    <a:pt x="437" y="356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kumimoji="0" lang="en-GB" sz="1800" dirty="0">
                <a:latin typeface="Arial"/>
                <a:ea typeface="+mn-ea"/>
                <a:cs typeface="+mn-cs"/>
              </a:endParaRPr>
            </a:p>
          </p:txBody>
        </p:sp>
        <p:sp>
          <p:nvSpPr>
            <p:cNvPr id="55" name="Freeform 52"/>
            <p:cNvSpPr>
              <a:spLocks noEditPoints="1"/>
            </p:cNvSpPr>
            <p:nvPr userDrawn="1"/>
          </p:nvSpPr>
          <p:spPr bwMode="gray">
            <a:xfrm>
              <a:off x="7594283" y="773113"/>
              <a:ext cx="50800" cy="96838"/>
            </a:xfrm>
            <a:custGeom>
              <a:avLst/>
              <a:gdLst/>
              <a:ahLst/>
              <a:cxnLst>
                <a:cxn ang="0">
                  <a:pos x="123" y="711"/>
                </a:cxn>
                <a:cxn ang="0">
                  <a:pos x="123" y="1087"/>
                </a:cxn>
                <a:cxn ang="0">
                  <a:pos x="0" y="1087"/>
                </a:cxn>
                <a:cxn ang="0">
                  <a:pos x="0" y="28"/>
                </a:cxn>
                <a:cxn ang="0">
                  <a:pos x="249" y="0"/>
                </a:cxn>
                <a:cxn ang="0">
                  <a:pos x="505" y="113"/>
                </a:cxn>
                <a:cxn ang="0">
                  <a:pos x="567" y="379"/>
                </a:cxn>
                <a:cxn ang="0">
                  <a:pos x="489" y="662"/>
                </a:cxn>
                <a:cxn ang="0">
                  <a:pos x="274" y="762"/>
                </a:cxn>
                <a:cxn ang="0">
                  <a:pos x="172" y="742"/>
                </a:cxn>
                <a:cxn ang="0">
                  <a:pos x="123" y="711"/>
                </a:cxn>
                <a:cxn ang="0">
                  <a:pos x="123" y="625"/>
                </a:cxn>
                <a:cxn ang="0">
                  <a:pos x="260" y="687"/>
                </a:cxn>
                <a:cxn ang="0">
                  <a:pos x="400" y="591"/>
                </a:cxn>
                <a:cxn ang="0">
                  <a:pos x="441" y="378"/>
                </a:cxn>
                <a:cxn ang="0">
                  <a:pos x="386" y="140"/>
                </a:cxn>
                <a:cxn ang="0">
                  <a:pos x="230" y="74"/>
                </a:cxn>
                <a:cxn ang="0">
                  <a:pos x="123" y="83"/>
                </a:cxn>
                <a:cxn ang="0">
                  <a:pos x="123" y="625"/>
                </a:cxn>
              </a:cxnLst>
              <a:rect l="0" t="0" r="r" b="b"/>
              <a:pathLst>
                <a:path w="567" h="1087">
                  <a:moveTo>
                    <a:pt x="123" y="711"/>
                  </a:moveTo>
                  <a:cubicBezTo>
                    <a:pt x="123" y="1087"/>
                    <a:pt x="123" y="1087"/>
                    <a:pt x="123" y="1087"/>
                  </a:cubicBezTo>
                  <a:cubicBezTo>
                    <a:pt x="0" y="1087"/>
                    <a:pt x="0" y="1087"/>
                    <a:pt x="0" y="1087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85" y="9"/>
                    <a:pt x="168" y="0"/>
                    <a:pt x="249" y="0"/>
                  </a:cubicBezTo>
                  <a:cubicBezTo>
                    <a:pt x="374" y="0"/>
                    <a:pt x="459" y="37"/>
                    <a:pt x="505" y="113"/>
                  </a:cubicBezTo>
                  <a:cubicBezTo>
                    <a:pt x="546" y="180"/>
                    <a:pt x="567" y="269"/>
                    <a:pt x="567" y="379"/>
                  </a:cubicBezTo>
                  <a:cubicBezTo>
                    <a:pt x="567" y="495"/>
                    <a:pt x="541" y="590"/>
                    <a:pt x="489" y="662"/>
                  </a:cubicBezTo>
                  <a:cubicBezTo>
                    <a:pt x="440" y="728"/>
                    <a:pt x="369" y="762"/>
                    <a:pt x="274" y="762"/>
                  </a:cubicBezTo>
                  <a:cubicBezTo>
                    <a:pt x="234" y="762"/>
                    <a:pt x="200" y="755"/>
                    <a:pt x="172" y="742"/>
                  </a:cubicBezTo>
                  <a:cubicBezTo>
                    <a:pt x="159" y="736"/>
                    <a:pt x="142" y="725"/>
                    <a:pt x="123" y="711"/>
                  </a:cubicBezTo>
                  <a:close/>
                  <a:moveTo>
                    <a:pt x="123" y="625"/>
                  </a:moveTo>
                  <a:cubicBezTo>
                    <a:pt x="165" y="666"/>
                    <a:pt x="210" y="687"/>
                    <a:pt x="260" y="687"/>
                  </a:cubicBezTo>
                  <a:cubicBezTo>
                    <a:pt x="324" y="687"/>
                    <a:pt x="371" y="655"/>
                    <a:pt x="400" y="591"/>
                  </a:cubicBezTo>
                  <a:cubicBezTo>
                    <a:pt x="427" y="533"/>
                    <a:pt x="441" y="462"/>
                    <a:pt x="441" y="378"/>
                  </a:cubicBezTo>
                  <a:cubicBezTo>
                    <a:pt x="441" y="272"/>
                    <a:pt x="422" y="193"/>
                    <a:pt x="386" y="140"/>
                  </a:cubicBezTo>
                  <a:cubicBezTo>
                    <a:pt x="356" y="96"/>
                    <a:pt x="304" y="74"/>
                    <a:pt x="230" y="74"/>
                  </a:cubicBezTo>
                  <a:cubicBezTo>
                    <a:pt x="198" y="74"/>
                    <a:pt x="162" y="77"/>
                    <a:pt x="123" y="83"/>
                  </a:cubicBezTo>
                  <a:lnTo>
                    <a:pt x="123" y="625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kumimoji="0" lang="en-GB" sz="1800" dirty="0">
                <a:latin typeface="Arial"/>
                <a:ea typeface="+mn-ea"/>
                <a:cs typeface="+mn-cs"/>
              </a:endParaRPr>
            </a:p>
          </p:txBody>
        </p:sp>
        <p:sp>
          <p:nvSpPr>
            <p:cNvPr id="56" name="Freeform 53"/>
            <p:cNvSpPr>
              <a:spLocks noEditPoints="1"/>
            </p:cNvSpPr>
            <p:nvPr userDrawn="1"/>
          </p:nvSpPr>
          <p:spPr bwMode="gray">
            <a:xfrm>
              <a:off x="7659371" y="752475"/>
              <a:ext cx="14288" cy="87313"/>
            </a:xfrm>
            <a:custGeom>
              <a:avLst/>
              <a:gdLst/>
              <a:ahLst/>
              <a:cxnLst>
                <a:cxn ang="0">
                  <a:pos x="75" y="0"/>
                </a:cxn>
                <a:cxn ang="0">
                  <a:pos x="131" y="25"/>
                </a:cxn>
                <a:cxn ang="0">
                  <a:pos x="150" y="76"/>
                </a:cxn>
                <a:cxn ang="0">
                  <a:pos x="126" y="132"/>
                </a:cxn>
                <a:cxn ang="0">
                  <a:pos x="74" y="151"/>
                </a:cxn>
                <a:cxn ang="0">
                  <a:pos x="19" y="127"/>
                </a:cxn>
                <a:cxn ang="0">
                  <a:pos x="0" y="75"/>
                </a:cxn>
                <a:cxn ang="0">
                  <a:pos x="24" y="20"/>
                </a:cxn>
                <a:cxn ang="0">
                  <a:pos x="75" y="0"/>
                </a:cxn>
                <a:cxn ang="0">
                  <a:pos x="15" y="987"/>
                </a:cxn>
                <a:cxn ang="0">
                  <a:pos x="15" y="265"/>
                </a:cxn>
                <a:cxn ang="0">
                  <a:pos x="138" y="265"/>
                </a:cxn>
                <a:cxn ang="0">
                  <a:pos x="138" y="987"/>
                </a:cxn>
                <a:cxn ang="0">
                  <a:pos x="15" y="987"/>
                </a:cxn>
              </a:cxnLst>
              <a:rect l="0" t="0" r="r" b="b"/>
              <a:pathLst>
                <a:path w="150" h="987">
                  <a:moveTo>
                    <a:pt x="75" y="0"/>
                  </a:moveTo>
                  <a:cubicBezTo>
                    <a:pt x="97" y="0"/>
                    <a:pt x="116" y="9"/>
                    <a:pt x="131" y="25"/>
                  </a:cubicBezTo>
                  <a:cubicBezTo>
                    <a:pt x="144" y="40"/>
                    <a:pt x="150" y="57"/>
                    <a:pt x="150" y="76"/>
                  </a:cubicBezTo>
                  <a:cubicBezTo>
                    <a:pt x="150" y="98"/>
                    <a:pt x="142" y="117"/>
                    <a:pt x="126" y="132"/>
                  </a:cubicBezTo>
                  <a:cubicBezTo>
                    <a:pt x="112" y="145"/>
                    <a:pt x="94" y="151"/>
                    <a:pt x="74" y="151"/>
                  </a:cubicBezTo>
                  <a:cubicBezTo>
                    <a:pt x="52" y="151"/>
                    <a:pt x="33" y="143"/>
                    <a:pt x="19" y="127"/>
                  </a:cubicBezTo>
                  <a:cubicBezTo>
                    <a:pt x="6" y="112"/>
                    <a:pt x="0" y="95"/>
                    <a:pt x="0" y="75"/>
                  </a:cubicBezTo>
                  <a:cubicBezTo>
                    <a:pt x="0" y="53"/>
                    <a:pt x="8" y="35"/>
                    <a:pt x="24" y="20"/>
                  </a:cubicBezTo>
                  <a:cubicBezTo>
                    <a:pt x="38" y="7"/>
                    <a:pt x="55" y="0"/>
                    <a:pt x="75" y="0"/>
                  </a:cubicBezTo>
                  <a:close/>
                  <a:moveTo>
                    <a:pt x="15" y="987"/>
                  </a:moveTo>
                  <a:cubicBezTo>
                    <a:pt x="15" y="265"/>
                    <a:pt x="15" y="265"/>
                    <a:pt x="15" y="265"/>
                  </a:cubicBezTo>
                  <a:cubicBezTo>
                    <a:pt x="138" y="265"/>
                    <a:pt x="138" y="265"/>
                    <a:pt x="138" y="265"/>
                  </a:cubicBezTo>
                  <a:cubicBezTo>
                    <a:pt x="138" y="987"/>
                    <a:pt x="138" y="987"/>
                    <a:pt x="138" y="987"/>
                  </a:cubicBezTo>
                  <a:lnTo>
                    <a:pt x="15" y="987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kumimoji="0" lang="en-GB" sz="1800" dirty="0">
                <a:latin typeface="Arial"/>
                <a:ea typeface="+mn-ea"/>
                <a:cs typeface="+mn-cs"/>
              </a:endParaRPr>
            </a:p>
          </p:txBody>
        </p:sp>
        <p:sp>
          <p:nvSpPr>
            <p:cNvPr id="57" name="Freeform 54"/>
            <p:cNvSpPr>
              <a:spLocks/>
            </p:cNvSpPr>
            <p:nvPr userDrawn="1"/>
          </p:nvSpPr>
          <p:spPr bwMode="gray">
            <a:xfrm>
              <a:off x="7692708" y="773113"/>
              <a:ext cx="49213" cy="66675"/>
            </a:xfrm>
            <a:custGeom>
              <a:avLst/>
              <a:gdLst/>
              <a:ahLst/>
              <a:cxnLst>
                <a:cxn ang="0">
                  <a:pos x="0" y="742"/>
                </a:cxn>
                <a:cxn ang="0">
                  <a:pos x="0" y="28"/>
                </a:cxn>
                <a:cxn ang="0">
                  <a:pos x="289" y="0"/>
                </a:cxn>
                <a:cxn ang="0">
                  <a:pos x="526" y="113"/>
                </a:cxn>
                <a:cxn ang="0">
                  <a:pos x="548" y="299"/>
                </a:cxn>
                <a:cxn ang="0">
                  <a:pos x="548" y="742"/>
                </a:cxn>
                <a:cxn ang="0">
                  <a:pos x="424" y="742"/>
                </a:cxn>
                <a:cxn ang="0">
                  <a:pos x="424" y="306"/>
                </a:cxn>
                <a:cxn ang="0">
                  <a:pos x="403" y="134"/>
                </a:cxn>
                <a:cxn ang="0">
                  <a:pos x="277" y="74"/>
                </a:cxn>
                <a:cxn ang="0">
                  <a:pos x="123" y="90"/>
                </a:cxn>
                <a:cxn ang="0">
                  <a:pos x="123" y="742"/>
                </a:cxn>
                <a:cxn ang="0">
                  <a:pos x="0" y="742"/>
                </a:cxn>
              </a:cxnLst>
              <a:rect l="0" t="0" r="r" b="b"/>
              <a:pathLst>
                <a:path w="548" h="742">
                  <a:moveTo>
                    <a:pt x="0" y="742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114" y="9"/>
                    <a:pt x="210" y="0"/>
                    <a:pt x="289" y="0"/>
                  </a:cubicBezTo>
                  <a:cubicBezTo>
                    <a:pt x="415" y="0"/>
                    <a:pt x="494" y="38"/>
                    <a:pt x="526" y="113"/>
                  </a:cubicBezTo>
                  <a:cubicBezTo>
                    <a:pt x="541" y="149"/>
                    <a:pt x="548" y="210"/>
                    <a:pt x="548" y="299"/>
                  </a:cubicBezTo>
                  <a:cubicBezTo>
                    <a:pt x="548" y="742"/>
                    <a:pt x="548" y="742"/>
                    <a:pt x="548" y="742"/>
                  </a:cubicBezTo>
                  <a:cubicBezTo>
                    <a:pt x="424" y="742"/>
                    <a:pt x="424" y="742"/>
                    <a:pt x="424" y="742"/>
                  </a:cubicBezTo>
                  <a:cubicBezTo>
                    <a:pt x="424" y="306"/>
                    <a:pt x="424" y="306"/>
                    <a:pt x="424" y="306"/>
                  </a:cubicBezTo>
                  <a:cubicBezTo>
                    <a:pt x="424" y="221"/>
                    <a:pt x="417" y="163"/>
                    <a:pt x="403" y="134"/>
                  </a:cubicBezTo>
                  <a:cubicBezTo>
                    <a:pt x="382" y="94"/>
                    <a:pt x="341" y="74"/>
                    <a:pt x="277" y="74"/>
                  </a:cubicBezTo>
                  <a:cubicBezTo>
                    <a:pt x="227" y="74"/>
                    <a:pt x="176" y="80"/>
                    <a:pt x="123" y="90"/>
                  </a:cubicBezTo>
                  <a:cubicBezTo>
                    <a:pt x="123" y="742"/>
                    <a:pt x="123" y="742"/>
                    <a:pt x="123" y="742"/>
                  </a:cubicBezTo>
                  <a:lnTo>
                    <a:pt x="0" y="74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kumimoji="0" lang="en-GB" sz="1800" dirty="0">
                <a:latin typeface="Arial"/>
                <a:ea typeface="+mn-ea"/>
                <a:cs typeface="+mn-cs"/>
              </a:endParaRPr>
            </a:p>
          </p:txBody>
        </p:sp>
        <p:sp>
          <p:nvSpPr>
            <p:cNvPr id="58" name="Freeform 55"/>
            <p:cNvSpPr>
              <a:spLocks noEditPoints="1"/>
            </p:cNvSpPr>
            <p:nvPr userDrawn="1"/>
          </p:nvSpPr>
          <p:spPr bwMode="gray">
            <a:xfrm>
              <a:off x="7756208" y="773113"/>
              <a:ext cx="50800" cy="98425"/>
            </a:xfrm>
            <a:custGeom>
              <a:avLst/>
              <a:gdLst/>
              <a:ahLst/>
              <a:cxnLst>
                <a:cxn ang="0">
                  <a:pos x="445" y="677"/>
                </a:cxn>
                <a:cxn ang="0">
                  <a:pos x="399" y="721"/>
                </a:cxn>
                <a:cxn ang="0">
                  <a:pos x="257" y="762"/>
                </a:cxn>
                <a:cxn ang="0">
                  <a:pos x="97" y="708"/>
                </a:cxn>
                <a:cxn ang="0">
                  <a:pos x="0" y="414"/>
                </a:cxn>
                <a:cxn ang="0">
                  <a:pos x="71" y="131"/>
                </a:cxn>
                <a:cxn ang="0">
                  <a:pos x="340" y="0"/>
                </a:cxn>
                <a:cxn ang="0">
                  <a:pos x="569" y="28"/>
                </a:cxn>
                <a:cxn ang="0">
                  <a:pos x="569" y="601"/>
                </a:cxn>
                <a:cxn ang="0">
                  <a:pos x="555" y="843"/>
                </a:cxn>
                <a:cxn ang="0">
                  <a:pos x="422" y="1052"/>
                </a:cxn>
                <a:cxn ang="0">
                  <a:pos x="191" y="1098"/>
                </a:cxn>
                <a:cxn ang="0">
                  <a:pos x="98" y="1092"/>
                </a:cxn>
                <a:cxn ang="0">
                  <a:pos x="98" y="1018"/>
                </a:cxn>
                <a:cxn ang="0">
                  <a:pos x="190" y="1024"/>
                </a:cxn>
                <a:cxn ang="0">
                  <a:pos x="341" y="997"/>
                </a:cxn>
                <a:cxn ang="0">
                  <a:pos x="434" y="858"/>
                </a:cxn>
                <a:cxn ang="0">
                  <a:pos x="445" y="716"/>
                </a:cxn>
                <a:cxn ang="0">
                  <a:pos x="445" y="677"/>
                </a:cxn>
                <a:cxn ang="0">
                  <a:pos x="445" y="81"/>
                </a:cxn>
                <a:cxn ang="0">
                  <a:pos x="353" y="74"/>
                </a:cxn>
                <a:cxn ang="0">
                  <a:pos x="231" y="106"/>
                </a:cxn>
                <a:cxn ang="0">
                  <a:pos x="152" y="233"/>
                </a:cxn>
                <a:cxn ang="0">
                  <a:pos x="126" y="419"/>
                </a:cxn>
                <a:cxn ang="0">
                  <a:pos x="174" y="633"/>
                </a:cxn>
                <a:cxn ang="0">
                  <a:pos x="274" y="687"/>
                </a:cxn>
                <a:cxn ang="0">
                  <a:pos x="371" y="654"/>
                </a:cxn>
                <a:cxn ang="0">
                  <a:pos x="435" y="566"/>
                </a:cxn>
                <a:cxn ang="0">
                  <a:pos x="445" y="483"/>
                </a:cxn>
                <a:cxn ang="0">
                  <a:pos x="445" y="81"/>
                </a:cxn>
              </a:cxnLst>
              <a:rect l="0" t="0" r="r" b="b"/>
              <a:pathLst>
                <a:path w="569" h="1098">
                  <a:moveTo>
                    <a:pt x="445" y="677"/>
                  </a:moveTo>
                  <a:cubicBezTo>
                    <a:pt x="427" y="697"/>
                    <a:pt x="412" y="712"/>
                    <a:pt x="399" y="721"/>
                  </a:cubicBezTo>
                  <a:cubicBezTo>
                    <a:pt x="362" y="748"/>
                    <a:pt x="314" y="762"/>
                    <a:pt x="257" y="762"/>
                  </a:cubicBezTo>
                  <a:cubicBezTo>
                    <a:pt x="192" y="762"/>
                    <a:pt x="139" y="744"/>
                    <a:pt x="97" y="708"/>
                  </a:cubicBezTo>
                  <a:cubicBezTo>
                    <a:pt x="32" y="654"/>
                    <a:pt x="0" y="556"/>
                    <a:pt x="0" y="414"/>
                  </a:cubicBezTo>
                  <a:cubicBezTo>
                    <a:pt x="0" y="300"/>
                    <a:pt x="24" y="206"/>
                    <a:pt x="71" y="131"/>
                  </a:cubicBezTo>
                  <a:cubicBezTo>
                    <a:pt x="126" y="44"/>
                    <a:pt x="216" y="0"/>
                    <a:pt x="340" y="0"/>
                  </a:cubicBezTo>
                  <a:cubicBezTo>
                    <a:pt x="414" y="0"/>
                    <a:pt x="490" y="9"/>
                    <a:pt x="569" y="28"/>
                  </a:cubicBezTo>
                  <a:cubicBezTo>
                    <a:pt x="569" y="601"/>
                    <a:pt x="569" y="601"/>
                    <a:pt x="569" y="601"/>
                  </a:cubicBezTo>
                  <a:cubicBezTo>
                    <a:pt x="569" y="707"/>
                    <a:pt x="564" y="788"/>
                    <a:pt x="555" y="843"/>
                  </a:cubicBezTo>
                  <a:cubicBezTo>
                    <a:pt x="538" y="944"/>
                    <a:pt x="494" y="1013"/>
                    <a:pt x="422" y="1052"/>
                  </a:cubicBezTo>
                  <a:cubicBezTo>
                    <a:pt x="363" y="1083"/>
                    <a:pt x="286" y="1098"/>
                    <a:pt x="191" y="1098"/>
                  </a:cubicBezTo>
                  <a:cubicBezTo>
                    <a:pt x="164" y="1098"/>
                    <a:pt x="133" y="1096"/>
                    <a:pt x="98" y="1092"/>
                  </a:cubicBezTo>
                  <a:cubicBezTo>
                    <a:pt x="98" y="1018"/>
                    <a:pt x="98" y="1018"/>
                    <a:pt x="98" y="1018"/>
                  </a:cubicBezTo>
                  <a:cubicBezTo>
                    <a:pt x="130" y="1022"/>
                    <a:pt x="160" y="1024"/>
                    <a:pt x="190" y="1024"/>
                  </a:cubicBezTo>
                  <a:cubicBezTo>
                    <a:pt x="258" y="1024"/>
                    <a:pt x="308" y="1015"/>
                    <a:pt x="341" y="997"/>
                  </a:cubicBezTo>
                  <a:cubicBezTo>
                    <a:pt x="390" y="971"/>
                    <a:pt x="421" y="924"/>
                    <a:pt x="434" y="858"/>
                  </a:cubicBezTo>
                  <a:cubicBezTo>
                    <a:pt x="442" y="821"/>
                    <a:pt x="445" y="773"/>
                    <a:pt x="445" y="716"/>
                  </a:cubicBezTo>
                  <a:lnTo>
                    <a:pt x="445" y="677"/>
                  </a:lnTo>
                  <a:close/>
                  <a:moveTo>
                    <a:pt x="445" y="81"/>
                  </a:moveTo>
                  <a:cubicBezTo>
                    <a:pt x="411" y="77"/>
                    <a:pt x="380" y="74"/>
                    <a:pt x="353" y="74"/>
                  </a:cubicBezTo>
                  <a:cubicBezTo>
                    <a:pt x="301" y="74"/>
                    <a:pt x="260" y="85"/>
                    <a:pt x="231" y="106"/>
                  </a:cubicBezTo>
                  <a:cubicBezTo>
                    <a:pt x="197" y="130"/>
                    <a:pt x="171" y="173"/>
                    <a:pt x="152" y="233"/>
                  </a:cubicBezTo>
                  <a:cubicBezTo>
                    <a:pt x="135" y="287"/>
                    <a:pt x="126" y="348"/>
                    <a:pt x="126" y="419"/>
                  </a:cubicBezTo>
                  <a:cubicBezTo>
                    <a:pt x="126" y="517"/>
                    <a:pt x="142" y="589"/>
                    <a:pt x="174" y="633"/>
                  </a:cubicBezTo>
                  <a:cubicBezTo>
                    <a:pt x="199" y="669"/>
                    <a:pt x="233" y="687"/>
                    <a:pt x="274" y="687"/>
                  </a:cubicBezTo>
                  <a:cubicBezTo>
                    <a:pt x="308" y="687"/>
                    <a:pt x="341" y="676"/>
                    <a:pt x="371" y="654"/>
                  </a:cubicBezTo>
                  <a:cubicBezTo>
                    <a:pt x="401" y="631"/>
                    <a:pt x="423" y="602"/>
                    <a:pt x="435" y="566"/>
                  </a:cubicBezTo>
                  <a:cubicBezTo>
                    <a:pt x="442" y="547"/>
                    <a:pt x="445" y="520"/>
                    <a:pt x="445" y="483"/>
                  </a:cubicBezTo>
                  <a:lnTo>
                    <a:pt x="445" y="81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kumimoji="0" lang="en-GB" sz="1800" dirty="0">
                <a:latin typeface="Arial"/>
                <a:ea typeface="+mn-ea"/>
                <a:cs typeface="+mn-cs"/>
              </a:endParaRPr>
            </a:p>
          </p:txBody>
        </p:sp>
        <p:sp>
          <p:nvSpPr>
            <p:cNvPr id="60" name="Freeform 56"/>
            <p:cNvSpPr>
              <a:spLocks/>
            </p:cNvSpPr>
            <p:nvPr userDrawn="1"/>
          </p:nvSpPr>
          <p:spPr bwMode="gray">
            <a:xfrm>
              <a:off x="7856221" y="758825"/>
              <a:ext cx="28575" cy="8096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24" y="0"/>
                </a:cxn>
                <a:cxn ang="0">
                  <a:pos x="124" y="195"/>
                </a:cxn>
                <a:cxn ang="0">
                  <a:pos x="318" y="195"/>
                </a:cxn>
                <a:cxn ang="0">
                  <a:pos x="318" y="273"/>
                </a:cxn>
                <a:cxn ang="0">
                  <a:pos x="124" y="273"/>
                </a:cxn>
                <a:cxn ang="0">
                  <a:pos x="124" y="656"/>
                </a:cxn>
                <a:cxn ang="0">
                  <a:pos x="156" y="804"/>
                </a:cxn>
                <a:cxn ang="0">
                  <a:pos x="225" y="836"/>
                </a:cxn>
                <a:cxn ang="0">
                  <a:pos x="277" y="838"/>
                </a:cxn>
                <a:cxn ang="0">
                  <a:pos x="318" y="838"/>
                </a:cxn>
                <a:cxn ang="0">
                  <a:pos x="318" y="917"/>
                </a:cxn>
                <a:cxn ang="0">
                  <a:pos x="251" y="917"/>
                </a:cxn>
                <a:cxn ang="0">
                  <a:pos x="127" y="904"/>
                </a:cxn>
                <a:cxn ang="0">
                  <a:pos x="11" y="782"/>
                </a:cxn>
                <a:cxn ang="0">
                  <a:pos x="0" y="638"/>
                </a:cxn>
                <a:cxn ang="0">
                  <a:pos x="0" y="0"/>
                </a:cxn>
              </a:cxnLst>
              <a:rect l="0" t="0" r="r" b="b"/>
              <a:pathLst>
                <a:path w="318" h="917">
                  <a:moveTo>
                    <a:pt x="0" y="0"/>
                  </a:moveTo>
                  <a:cubicBezTo>
                    <a:pt x="124" y="0"/>
                    <a:pt x="124" y="0"/>
                    <a:pt x="124" y="0"/>
                  </a:cubicBezTo>
                  <a:cubicBezTo>
                    <a:pt x="124" y="195"/>
                    <a:pt x="124" y="195"/>
                    <a:pt x="124" y="195"/>
                  </a:cubicBezTo>
                  <a:cubicBezTo>
                    <a:pt x="318" y="195"/>
                    <a:pt x="318" y="195"/>
                    <a:pt x="318" y="195"/>
                  </a:cubicBezTo>
                  <a:cubicBezTo>
                    <a:pt x="318" y="273"/>
                    <a:pt x="318" y="273"/>
                    <a:pt x="318" y="273"/>
                  </a:cubicBezTo>
                  <a:cubicBezTo>
                    <a:pt x="124" y="273"/>
                    <a:pt x="124" y="273"/>
                    <a:pt x="124" y="273"/>
                  </a:cubicBezTo>
                  <a:cubicBezTo>
                    <a:pt x="124" y="656"/>
                    <a:pt x="124" y="656"/>
                    <a:pt x="124" y="656"/>
                  </a:cubicBezTo>
                  <a:cubicBezTo>
                    <a:pt x="124" y="729"/>
                    <a:pt x="135" y="778"/>
                    <a:pt x="156" y="804"/>
                  </a:cubicBezTo>
                  <a:cubicBezTo>
                    <a:pt x="171" y="821"/>
                    <a:pt x="194" y="832"/>
                    <a:pt x="225" y="836"/>
                  </a:cubicBezTo>
                  <a:cubicBezTo>
                    <a:pt x="235" y="837"/>
                    <a:pt x="252" y="838"/>
                    <a:pt x="277" y="838"/>
                  </a:cubicBezTo>
                  <a:cubicBezTo>
                    <a:pt x="318" y="838"/>
                    <a:pt x="318" y="838"/>
                    <a:pt x="318" y="838"/>
                  </a:cubicBezTo>
                  <a:cubicBezTo>
                    <a:pt x="318" y="917"/>
                    <a:pt x="318" y="917"/>
                    <a:pt x="318" y="917"/>
                  </a:cubicBezTo>
                  <a:cubicBezTo>
                    <a:pt x="251" y="917"/>
                    <a:pt x="251" y="917"/>
                    <a:pt x="251" y="917"/>
                  </a:cubicBezTo>
                  <a:cubicBezTo>
                    <a:pt x="198" y="917"/>
                    <a:pt x="157" y="913"/>
                    <a:pt x="127" y="904"/>
                  </a:cubicBezTo>
                  <a:cubicBezTo>
                    <a:pt x="64" y="887"/>
                    <a:pt x="26" y="846"/>
                    <a:pt x="11" y="782"/>
                  </a:cubicBezTo>
                  <a:cubicBezTo>
                    <a:pt x="4" y="747"/>
                    <a:pt x="0" y="699"/>
                    <a:pt x="0" y="63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kumimoji="0" lang="en-GB" sz="1800" dirty="0">
                <a:latin typeface="Arial"/>
                <a:ea typeface="+mn-ea"/>
                <a:cs typeface="+mn-cs"/>
              </a:endParaRPr>
            </a:p>
          </p:txBody>
        </p:sp>
        <p:sp>
          <p:nvSpPr>
            <p:cNvPr id="61" name="Freeform 57"/>
            <p:cNvSpPr>
              <a:spLocks noEditPoints="1"/>
            </p:cNvSpPr>
            <p:nvPr userDrawn="1"/>
          </p:nvSpPr>
          <p:spPr bwMode="gray">
            <a:xfrm>
              <a:off x="7894321" y="773113"/>
              <a:ext cx="53975" cy="68263"/>
            </a:xfrm>
            <a:custGeom>
              <a:avLst/>
              <a:gdLst/>
              <a:ahLst/>
              <a:cxnLst>
                <a:cxn ang="0">
                  <a:pos x="304" y="0"/>
                </a:cxn>
                <a:cxn ang="0">
                  <a:pos x="534" y="103"/>
                </a:cxn>
                <a:cxn ang="0">
                  <a:pos x="607" y="381"/>
                </a:cxn>
                <a:cxn ang="0">
                  <a:pos x="534" y="659"/>
                </a:cxn>
                <a:cxn ang="0">
                  <a:pos x="304" y="762"/>
                </a:cxn>
                <a:cxn ang="0">
                  <a:pos x="0" y="375"/>
                </a:cxn>
                <a:cxn ang="0">
                  <a:pos x="73" y="103"/>
                </a:cxn>
                <a:cxn ang="0">
                  <a:pos x="304" y="0"/>
                </a:cxn>
                <a:cxn ang="0">
                  <a:pos x="304" y="74"/>
                </a:cxn>
                <a:cxn ang="0">
                  <a:pos x="159" y="168"/>
                </a:cxn>
                <a:cxn ang="0">
                  <a:pos x="126" y="377"/>
                </a:cxn>
                <a:cxn ang="0">
                  <a:pos x="159" y="593"/>
                </a:cxn>
                <a:cxn ang="0">
                  <a:pos x="304" y="687"/>
                </a:cxn>
                <a:cxn ang="0">
                  <a:pos x="448" y="593"/>
                </a:cxn>
                <a:cxn ang="0">
                  <a:pos x="481" y="380"/>
                </a:cxn>
                <a:cxn ang="0">
                  <a:pos x="448" y="168"/>
                </a:cxn>
                <a:cxn ang="0">
                  <a:pos x="304" y="74"/>
                </a:cxn>
              </a:cxnLst>
              <a:rect l="0" t="0" r="r" b="b"/>
              <a:pathLst>
                <a:path w="607" h="762">
                  <a:moveTo>
                    <a:pt x="304" y="0"/>
                  </a:moveTo>
                  <a:cubicBezTo>
                    <a:pt x="407" y="0"/>
                    <a:pt x="484" y="34"/>
                    <a:pt x="534" y="103"/>
                  </a:cubicBezTo>
                  <a:cubicBezTo>
                    <a:pt x="583" y="169"/>
                    <a:pt x="607" y="262"/>
                    <a:pt x="607" y="381"/>
                  </a:cubicBezTo>
                  <a:cubicBezTo>
                    <a:pt x="607" y="499"/>
                    <a:pt x="583" y="591"/>
                    <a:pt x="534" y="659"/>
                  </a:cubicBezTo>
                  <a:cubicBezTo>
                    <a:pt x="485" y="727"/>
                    <a:pt x="408" y="762"/>
                    <a:pt x="304" y="762"/>
                  </a:cubicBezTo>
                  <a:cubicBezTo>
                    <a:pt x="101" y="762"/>
                    <a:pt x="0" y="633"/>
                    <a:pt x="0" y="375"/>
                  </a:cubicBezTo>
                  <a:cubicBezTo>
                    <a:pt x="0" y="260"/>
                    <a:pt x="24" y="169"/>
                    <a:pt x="73" y="103"/>
                  </a:cubicBezTo>
                  <a:cubicBezTo>
                    <a:pt x="123" y="34"/>
                    <a:pt x="200" y="0"/>
                    <a:pt x="304" y="0"/>
                  </a:cubicBezTo>
                  <a:close/>
                  <a:moveTo>
                    <a:pt x="304" y="74"/>
                  </a:moveTo>
                  <a:cubicBezTo>
                    <a:pt x="234" y="74"/>
                    <a:pt x="186" y="106"/>
                    <a:pt x="159" y="168"/>
                  </a:cubicBezTo>
                  <a:cubicBezTo>
                    <a:pt x="137" y="220"/>
                    <a:pt x="126" y="290"/>
                    <a:pt x="126" y="377"/>
                  </a:cubicBezTo>
                  <a:cubicBezTo>
                    <a:pt x="126" y="469"/>
                    <a:pt x="137" y="541"/>
                    <a:pt x="159" y="593"/>
                  </a:cubicBezTo>
                  <a:cubicBezTo>
                    <a:pt x="186" y="655"/>
                    <a:pt x="234" y="687"/>
                    <a:pt x="304" y="687"/>
                  </a:cubicBezTo>
                  <a:cubicBezTo>
                    <a:pt x="374" y="687"/>
                    <a:pt x="422" y="655"/>
                    <a:pt x="448" y="593"/>
                  </a:cubicBezTo>
                  <a:cubicBezTo>
                    <a:pt x="470" y="541"/>
                    <a:pt x="481" y="470"/>
                    <a:pt x="481" y="380"/>
                  </a:cubicBezTo>
                  <a:cubicBezTo>
                    <a:pt x="481" y="289"/>
                    <a:pt x="470" y="219"/>
                    <a:pt x="448" y="168"/>
                  </a:cubicBezTo>
                  <a:cubicBezTo>
                    <a:pt x="421" y="106"/>
                    <a:pt x="373" y="74"/>
                    <a:pt x="304" y="74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kumimoji="0" lang="en-GB" sz="1800" dirty="0">
                <a:latin typeface="Arial"/>
                <a:ea typeface="+mn-ea"/>
                <a:cs typeface="+mn-cs"/>
              </a:endParaRPr>
            </a:p>
          </p:txBody>
        </p:sp>
        <p:sp>
          <p:nvSpPr>
            <p:cNvPr id="62" name="Freeform 58"/>
            <p:cNvSpPr>
              <a:spLocks/>
            </p:cNvSpPr>
            <p:nvPr userDrawn="1"/>
          </p:nvSpPr>
          <p:spPr bwMode="gray">
            <a:xfrm>
              <a:off x="7964171" y="773113"/>
              <a:ext cx="82550" cy="66675"/>
            </a:xfrm>
            <a:custGeom>
              <a:avLst/>
              <a:gdLst/>
              <a:ahLst/>
              <a:cxnLst>
                <a:cxn ang="0">
                  <a:pos x="0" y="742"/>
                </a:cxn>
                <a:cxn ang="0">
                  <a:pos x="0" y="28"/>
                </a:cxn>
                <a:cxn ang="0">
                  <a:pos x="267" y="0"/>
                </a:cxn>
                <a:cxn ang="0">
                  <a:pos x="460" y="46"/>
                </a:cxn>
                <a:cxn ang="0">
                  <a:pos x="691" y="0"/>
                </a:cxn>
                <a:cxn ang="0">
                  <a:pos x="912" y="114"/>
                </a:cxn>
                <a:cxn ang="0">
                  <a:pos x="933" y="299"/>
                </a:cxn>
                <a:cxn ang="0">
                  <a:pos x="933" y="742"/>
                </a:cxn>
                <a:cxn ang="0">
                  <a:pos x="809" y="742"/>
                </a:cxn>
                <a:cxn ang="0">
                  <a:pos x="809" y="306"/>
                </a:cxn>
                <a:cxn ang="0">
                  <a:pos x="790" y="135"/>
                </a:cxn>
                <a:cxn ang="0">
                  <a:pos x="675" y="74"/>
                </a:cxn>
                <a:cxn ang="0">
                  <a:pos x="528" y="108"/>
                </a:cxn>
                <a:cxn ang="0">
                  <a:pos x="528" y="742"/>
                </a:cxn>
                <a:cxn ang="0">
                  <a:pos x="405" y="742"/>
                </a:cxn>
                <a:cxn ang="0">
                  <a:pos x="405" y="301"/>
                </a:cxn>
                <a:cxn ang="0">
                  <a:pos x="385" y="135"/>
                </a:cxn>
                <a:cxn ang="0">
                  <a:pos x="267" y="74"/>
                </a:cxn>
                <a:cxn ang="0">
                  <a:pos x="124" y="90"/>
                </a:cxn>
                <a:cxn ang="0">
                  <a:pos x="124" y="742"/>
                </a:cxn>
                <a:cxn ang="0">
                  <a:pos x="0" y="742"/>
                </a:cxn>
              </a:cxnLst>
              <a:rect l="0" t="0" r="r" b="b"/>
              <a:pathLst>
                <a:path w="933" h="742">
                  <a:moveTo>
                    <a:pt x="0" y="742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113" y="9"/>
                    <a:pt x="202" y="0"/>
                    <a:pt x="267" y="0"/>
                  </a:cubicBezTo>
                  <a:cubicBezTo>
                    <a:pt x="352" y="0"/>
                    <a:pt x="417" y="15"/>
                    <a:pt x="460" y="46"/>
                  </a:cubicBezTo>
                  <a:cubicBezTo>
                    <a:pt x="538" y="15"/>
                    <a:pt x="615" y="0"/>
                    <a:pt x="691" y="0"/>
                  </a:cubicBezTo>
                  <a:cubicBezTo>
                    <a:pt x="808" y="0"/>
                    <a:pt x="881" y="38"/>
                    <a:pt x="912" y="114"/>
                  </a:cubicBezTo>
                  <a:cubicBezTo>
                    <a:pt x="926" y="149"/>
                    <a:pt x="933" y="211"/>
                    <a:pt x="933" y="299"/>
                  </a:cubicBezTo>
                  <a:cubicBezTo>
                    <a:pt x="933" y="742"/>
                    <a:pt x="933" y="742"/>
                    <a:pt x="933" y="742"/>
                  </a:cubicBezTo>
                  <a:cubicBezTo>
                    <a:pt x="809" y="742"/>
                    <a:pt x="809" y="742"/>
                    <a:pt x="809" y="742"/>
                  </a:cubicBezTo>
                  <a:cubicBezTo>
                    <a:pt x="809" y="306"/>
                    <a:pt x="809" y="306"/>
                    <a:pt x="809" y="306"/>
                  </a:cubicBezTo>
                  <a:cubicBezTo>
                    <a:pt x="809" y="222"/>
                    <a:pt x="803" y="164"/>
                    <a:pt x="790" y="135"/>
                  </a:cubicBezTo>
                  <a:cubicBezTo>
                    <a:pt x="771" y="94"/>
                    <a:pt x="733" y="74"/>
                    <a:pt x="675" y="74"/>
                  </a:cubicBezTo>
                  <a:cubicBezTo>
                    <a:pt x="627" y="74"/>
                    <a:pt x="578" y="86"/>
                    <a:pt x="528" y="108"/>
                  </a:cubicBezTo>
                  <a:cubicBezTo>
                    <a:pt x="528" y="742"/>
                    <a:pt x="528" y="742"/>
                    <a:pt x="528" y="742"/>
                  </a:cubicBezTo>
                  <a:cubicBezTo>
                    <a:pt x="405" y="742"/>
                    <a:pt x="405" y="742"/>
                    <a:pt x="405" y="742"/>
                  </a:cubicBezTo>
                  <a:cubicBezTo>
                    <a:pt x="405" y="301"/>
                    <a:pt x="405" y="301"/>
                    <a:pt x="405" y="301"/>
                  </a:cubicBezTo>
                  <a:cubicBezTo>
                    <a:pt x="405" y="219"/>
                    <a:pt x="398" y="164"/>
                    <a:pt x="385" y="135"/>
                  </a:cubicBezTo>
                  <a:cubicBezTo>
                    <a:pt x="366" y="94"/>
                    <a:pt x="327" y="74"/>
                    <a:pt x="267" y="74"/>
                  </a:cubicBezTo>
                  <a:cubicBezTo>
                    <a:pt x="221" y="74"/>
                    <a:pt x="173" y="80"/>
                    <a:pt x="124" y="90"/>
                  </a:cubicBezTo>
                  <a:cubicBezTo>
                    <a:pt x="124" y="742"/>
                    <a:pt x="124" y="742"/>
                    <a:pt x="124" y="742"/>
                  </a:cubicBezTo>
                  <a:lnTo>
                    <a:pt x="0" y="74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kumimoji="0" lang="en-GB" sz="1800" dirty="0">
                <a:latin typeface="Arial"/>
                <a:ea typeface="+mn-ea"/>
                <a:cs typeface="+mn-cs"/>
              </a:endParaRPr>
            </a:p>
          </p:txBody>
        </p:sp>
        <p:sp>
          <p:nvSpPr>
            <p:cNvPr id="63" name="Freeform 62"/>
            <p:cNvSpPr>
              <a:spLocks noEditPoints="1"/>
            </p:cNvSpPr>
            <p:nvPr userDrawn="1"/>
          </p:nvSpPr>
          <p:spPr bwMode="gray">
            <a:xfrm>
              <a:off x="8062596" y="773113"/>
              <a:ext cx="53975" cy="68263"/>
            </a:xfrm>
            <a:custGeom>
              <a:avLst/>
              <a:gdLst/>
              <a:ahLst/>
              <a:cxnLst>
                <a:cxn ang="0">
                  <a:pos x="304" y="0"/>
                </a:cxn>
                <a:cxn ang="0">
                  <a:pos x="534" y="103"/>
                </a:cxn>
                <a:cxn ang="0">
                  <a:pos x="607" y="381"/>
                </a:cxn>
                <a:cxn ang="0">
                  <a:pos x="534" y="659"/>
                </a:cxn>
                <a:cxn ang="0">
                  <a:pos x="304" y="762"/>
                </a:cxn>
                <a:cxn ang="0">
                  <a:pos x="0" y="375"/>
                </a:cxn>
                <a:cxn ang="0">
                  <a:pos x="73" y="103"/>
                </a:cxn>
                <a:cxn ang="0">
                  <a:pos x="304" y="0"/>
                </a:cxn>
                <a:cxn ang="0">
                  <a:pos x="304" y="74"/>
                </a:cxn>
                <a:cxn ang="0">
                  <a:pos x="159" y="168"/>
                </a:cxn>
                <a:cxn ang="0">
                  <a:pos x="126" y="377"/>
                </a:cxn>
                <a:cxn ang="0">
                  <a:pos x="159" y="593"/>
                </a:cxn>
                <a:cxn ang="0">
                  <a:pos x="304" y="687"/>
                </a:cxn>
                <a:cxn ang="0">
                  <a:pos x="448" y="593"/>
                </a:cxn>
                <a:cxn ang="0">
                  <a:pos x="481" y="380"/>
                </a:cxn>
                <a:cxn ang="0">
                  <a:pos x="448" y="168"/>
                </a:cxn>
                <a:cxn ang="0">
                  <a:pos x="304" y="74"/>
                </a:cxn>
              </a:cxnLst>
              <a:rect l="0" t="0" r="r" b="b"/>
              <a:pathLst>
                <a:path w="607" h="762">
                  <a:moveTo>
                    <a:pt x="304" y="0"/>
                  </a:moveTo>
                  <a:cubicBezTo>
                    <a:pt x="407" y="0"/>
                    <a:pt x="484" y="34"/>
                    <a:pt x="534" y="103"/>
                  </a:cubicBezTo>
                  <a:cubicBezTo>
                    <a:pt x="583" y="169"/>
                    <a:pt x="607" y="262"/>
                    <a:pt x="607" y="381"/>
                  </a:cubicBezTo>
                  <a:cubicBezTo>
                    <a:pt x="607" y="499"/>
                    <a:pt x="583" y="591"/>
                    <a:pt x="534" y="659"/>
                  </a:cubicBezTo>
                  <a:cubicBezTo>
                    <a:pt x="485" y="727"/>
                    <a:pt x="408" y="762"/>
                    <a:pt x="304" y="762"/>
                  </a:cubicBezTo>
                  <a:cubicBezTo>
                    <a:pt x="101" y="762"/>
                    <a:pt x="0" y="633"/>
                    <a:pt x="0" y="375"/>
                  </a:cubicBezTo>
                  <a:cubicBezTo>
                    <a:pt x="0" y="260"/>
                    <a:pt x="24" y="169"/>
                    <a:pt x="73" y="103"/>
                  </a:cubicBezTo>
                  <a:cubicBezTo>
                    <a:pt x="123" y="34"/>
                    <a:pt x="200" y="0"/>
                    <a:pt x="304" y="0"/>
                  </a:cubicBezTo>
                  <a:close/>
                  <a:moveTo>
                    <a:pt x="304" y="74"/>
                  </a:moveTo>
                  <a:cubicBezTo>
                    <a:pt x="234" y="74"/>
                    <a:pt x="186" y="106"/>
                    <a:pt x="159" y="168"/>
                  </a:cubicBezTo>
                  <a:cubicBezTo>
                    <a:pt x="137" y="220"/>
                    <a:pt x="126" y="290"/>
                    <a:pt x="126" y="377"/>
                  </a:cubicBezTo>
                  <a:cubicBezTo>
                    <a:pt x="126" y="469"/>
                    <a:pt x="137" y="541"/>
                    <a:pt x="159" y="593"/>
                  </a:cubicBezTo>
                  <a:cubicBezTo>
                    <a:pt x="186" y="655"/>
                    <a:pt x="234" y="687"/>
                    <a:pt x="304" y="687"/>
                  </a:cubicBezTo>
                  <a:cubicBezTo>
                    <a:pt x="374" y="687"/>
                    <a:pt x="422" y="655"/>
                    <a:pt x="448" y="593"/>
                  </a:cubicBezTo>
                  <a:cubicBezTo>
                    <a:pt x="470" y="541"/>
                    <a:pt x="481" y="470"/>
                    <a:pt x="481" y="380"/>
                  </a:cubicBezTo>
                  <a:cubicBezTo>
                    <a:pt x="481" y="289"/>
                    <a:pt x="470" y="219"/>
                    <a:pt x="448" y="168"/>
                  </a:cubicBezTo>
                  <a:cubicBezTo>
                    <a:pt x="421" y="106"/>
                    <a:pt x="373" y="74"/>
                    <a:pt x="304" y="74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kumimoji="0" lang="en-GB" sz="1800" dirty="0">
                <a:latin typeface="Arial"/>
                <a:ea typeface="+mn-ea"/>
                <a:cs typeface="+mn-cs"/>
              </a:endParaRPr>
            </a:p>
          </p:txBody>
        </p:sp>
        <p:sp>
          <p:nvSpPr>
            <p:cNvPr id="64" name="Freeform 63"/>
            <p:cNvSpPr>
              <a:spLocks/>
            </p:cNvSpPr>
            <p:nvPr userDrawn="1"/>
          </p:nvSpPr>
          <p:spPr bwMode="gray">
            <a:xfrm>
              <a:off x="8132446" y="773113"/>
              <a:ext cx="26988" cy="66675"/>
            </a:xfrm>
            <a:custGeom>
              <a:avLst/>
              <a:gdLst/>
              <a:ahLst/>
              <a:cxnLst>
                <a:cxn ang="0">
                  <a:pos x="0" y="742"/>
                </a:cxn>
                <a:cxn ang="0">
                  <a:pos x="0" y="31"/>
                </a:cxn>
                <a:cxn ang="0">
                  <a:pos x="312" y="0"/>
                </a:cxn>
                <a:cxn ang="0">
                  <a:pos x="312" y="77"/>
                </a:cxn>
                <a:cxn ang="0">
                  <a:pos x="124" y="90"/>
                </a:cxn>
                <a:cxn ang="0">
                  <a:pos x="124" y="742"/>
                </a:cxn>
                <a:cxn ang="0">
                  <a:pos x="0" y="742"/>
                </a:cxn>
              </a:cxnLst>
              <a:rect l="0" t="0" r="r" b="b"/>
              <a:pathLst>
                <a:path w="312" h="742">
                  <a:moveTo>
                    <a:pt x="0" y="742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94" y="11"/>
                    <a:pt x="198" y="1"/>
                    <a:pt x="312" y="0"/>
                  </a:cubicBezTo>
                  <a:cubicBezTo>
                    <a:pt x="312" y="77"/>
                    <a:pt x="312" y="77"/>
                    <a:pt x="312" y="77"/>
                  </a:cubicBezTo>
                  <a:cubicBezTo>
                    <a:pt x="243" y="78"/>
                    <a:pt x="180" y="82"/>
                    <a:pt x="124" y="90"/>
                  </a:cubicBezTo>
                  <a:cubicBezTo>
                    <a:pt x="124" y="742"/>
                    <a:pt x="124" y="742"/>
                    <a:pt x="124" y="742"/>
                  </a:cubicBezTo>
                  <a:lnTo>
                    <a:pt x="0" y="74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kumimoji="0" lang="en-GB" sz="1800" dirty="0">
                <a:latin typeface="Arial"/>
                <a:ea typeface="+mn-ea"/>
                <a:cs typeface="+mn-cs"/>
              </a:endParaRPr>
            </a:p>
          </p:txBody>
        </p:sp>
        <p:sp>
          <p:nvSpPr>
            <p:cNvPr id="65" name="Freeform 64"/>
            <p:cNvSpPr>
              <a:spLocks/>
            </p:cNvSpPr>
            <p:nvPr userDrawn="1"/>
          </p:nvSpPr>
          <p:spPr bwMode="gray">
            <a:xfrm>
              <a:off x="8172133" y="773113"/>
              <a:ext cx="26988" cy="66675"/>
            </a:xfrm>
            <a:custGeom>
              <a:avLst/>
              <a:gdLst/>
              <a:ahLst/>
              <a:cxnLst>
                <a:cxn ang="0">
                  <a:pos x="0" y="742"/>
                </a:cxn>
                <a:cxn ang="0">
                  <a:pos x="0" y="31"/>
                </a:cxn>
                <a:cxn ang="0">
                  <a:pos x="312" y="0"/>
                </a:cxn>
                <a:cxn ang="0">
                  <a:pos x="312" y="77"/>
                </a:cxn>
                <a:cxn ang="0">
                  <a:pos x="124" y="90"/>
                </a:cxn>
                <a:cxn ang="0">
                  <a:pos x="124" y="742"/>
                </a:cxn>
                <a:cxn ang="0">
                  <a:pos x="0" y="742"/>
                </a:cxn>
              </a:cxnLst>
              <a:rect l="0" t="0" r="r" b="b"/>
              <a:pathLst>
                <a:path w="312" h="742">
                  <a:moveTo>
                    <a:pt x="0" y="742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94" y="11"/>
                    <a:pt x="198" y="1"/>
                    <a:pt x="312" y="0"/>
                  </a:cubicBezTo>
                  <a:cubicBezTo>
                    <a:pt x="312" y="77"/>
                    <a:pt x="312" y="77"/>
                    <a:pt x="312" y="77"/>
                  </a:cubicBezTo>
                  <a:cubicBezTo>
                    <a:pt x="243" y="78"/>
                    <a:pt x="180" y="82"/>
                    <a:pt x="124" y="90"/>
                  </a:cubicBezTo>
                  <a:cubicBezTo>
                    <a:pt x="124" y="742"/>
                    <a:pt x="124" y="742"/>
                    <a:pt x="124" y="742"/>
                  </a:cubicBezTo>
                  <a:lnTo>
                    <a:pt x="0" y="74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kumimoji="0" lang="en-GB" sz="1800" dirty="0">
                <a:latin typeface="Arial"/>
                <a:ea typeface="+mn-ea"/>
                <a:cs typeface="+mn-cs"/>
              </a:endParaRPr>
            </a:p>
          </p:txBody>
        </p:sp>
        <p:sp>
          <p:nvSpPr>
            <p:cNvPr id="66" name="Freeform 65"/>
            <p:cNvSpPr>
              <a:spLocks noEditPoints="1"/>
            </p:cNvSpPr>
            <p:nvPr userDrawn="1"/>
          </p:nvSpPr>
          <p:spPr bwMode="gray">
            <a:xfrm>
              <a:off x="8207058" y="773113"/>
              <a:ext cx="53975" cy="68263"/>
            </a:xfrm>
            <a:custGeom>
              <a:avLst/>
              <a:gdLst/>
              <a:ahLst/>
              <a:cxnLst>
                <a:cxn ang="0">
                  <a:pos x="304" y="0"/>
                </a:cxn>
                <a:cxn ang="0">
                  <a:pos x="534" y="103"/>
                </a:cxn>
                <a:cxn ang="0">
                  <a:pos x="607" y="381"/>
                </a:cxn>
                <a:cxn ang="0">
                  <a:pos x="534" y="659"/>
                </a:cxn>
                <a:cxn ang="0">
                  <a:pos x="305" y="762"/>
                </a:cxn>
                <a:cxn ang="0">
                  <a:pos x="0" y="375"/>
                </a:cxn>
                <a:cxn ang="0">
                  <a:pos x="73" y="103"/>
                </a:cxn>
                <a:cxn ang="0">
                  <a:pos x="304" y="0"/>
                </a:cxn>
                <a:cxn ang="0">
                  <a:pos x="304" y="74"/>
                </a:cxn>
                <a:cxn ang="0">
                  <a:pos x="159" y="168"/>
                </a:cxn>
                <a:cxn ang="0">
                  <a:pos x="126" y="377"/>
                </a:cxn>
                <a:cxn ang="0">
                  <a:pos x="159" y="593"/>
                </a:cxn>
                <a:cxn ang="0">
                  <a:pos x="304" y="687"/>
                </a:cxn>
                <a:cxn ang="0">
                  <a:pos x="448" y="593"/>
                </a:cxn>
                <a:cxn ang="0">
                  <a:pos x="481" y="380"/>
                </a:cxn>
                <a:cxn ang="0">
                  <a:pos x="448" y="168"/>
                </a:cxn>
                <a:cxn ang="0">
                  <a:pos x="304" y="74"/>
                </a:cxn>
              </a:cxnLst>
              <a:rect l="0" t="0" r="r" b="b"/>
              <a:pathLst>
                <a:path w="607" h="762">
                  <a:moveTo>
                    <a:pt x="304" y="0"/>
                  </a:moveTo>
                  <a:cubicBezTo>
                    <a:pt x="407" y="0"/>
                    <a:pt x="484" y="34"/>
                    <a:pt x="534" y="103"/>
                  </a:cubicBezTo>
                  <a:cubicBezTo>
                    <a:pt x="583" y="169"/>
                    <a:pt x="607" y="262"/>
                    <a:pt x="607" y="381"/>
                  </a:cubicBezTo>
                  <a:cubicBezTo>
                    <a:pt x="607" y="499"/>
                    <a:pt x="583" y="591"/>
                    <a:pt x="534" y="659"/>
                  </a:cubicBezTo>
                  <a:cubicBezTo>
                    <a:pt x="485" y="727"/>
                    <a:pt x="408" y="762"/>
                    <a:pt x="305" y="762"/>
                  </a:cubicBezTo>
                  <a:cubicBezTo>
                    <a:pt x="102" y="762"/>
                    <a:pt x="0" y="633"/>
                    <a:pt x="0" y="375"/>
                  </a:cubicBezTo>
                  <a:cubicBezTo>
                    <a:pt x="0" y="260"/>
                    <a:pt x="24" y="169"/>
                    <a:pt x="73" y="103"/>
                  </a:cubicBezTo>
                  <a:cubicBezTo>
                    <a:pt x="123" y="34"/>
                    <a:pt x="200" y="0"/>
                    <a:pt x="304" y="0"/>
                  </a:cubicBezTo>
                  <a:close/>
                  <a:moveTo>
                    <a:pt x="304" y="74"/>
                  </a:moveTo>
                  <a:cubicBezTo>
                    <a:pt x="234" y="74"/>
                    <a:pt x="186" y="106"/>
                    <a:pt x="159" y="168"/>
                  </a:cubicBezTo>
                  <a:cubicBezTo>
                    <a:pt x="137" y="220"/>
                    <a:pt x="126" y="290"/>
                    <a:pt x="126" y="377"/>
                  </a:cubicBezTo>
                  <a:cubicBezTo>
                    <a:pt x="126" y="469"/>
                    <a:pt x="137" y="541"/>
                    <a:pt x="159" y="593"/>
                  </a:cubicBezTo>
                  <a:cubicBezTo>
                    <a:pt x="186" y="655"/>
                    <a:pt x="234" y="687"/>
                    <a:pt x="304" y="687"/>
                  </a:cubicBezTo>
                  <a:cubicBezTo>
                    <a:pt x="374" y="687"/>
                    <a:pt x="422" y="655"/>
                    <a:pt x="448" y="593"/>
                  </a:cubicBezTo>
                  <a:cubicBezTo>
                    <a:pt x="470" y="541"/>
                    <a:pt x="481" y="470"/>
                    <a:pt x="481" y="380"/>
                  </a:cubicBezTo>
                  <a:cubicBezTo>
                    <a:pt x="481" y="289"/>
                    <a:pt x="470" y="219"/>
                    <a:pt x="448" y="168"/>
                  </a:cubicBezTo>
                  <a:cubicBezTo>
                    <a:pt x="421" y="106"/>
                    <a:pt x="373" y="74"/>
                    <a:pt x="304" y="74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kumimoji="0" lang="en-GB" sz="1800" dirty="0">
                <a:latin typeface="Arial"/>
                <a:ea typeface="+mn-ea"/>
                <a:cs typeface="+mn-cs"/>
              </a:endParaRPr>
            </a:p>
          </p:txBody>
        </p:sp>
        <p:sp>
          <p:nvSpPr>
            <p:cNvPr id="67" name="Freeform 66"/>
            <p:cNvSpPr>
              <a:spLocks/>
            </p:cNvSpPr>
            <p:nvPr userDrawn="1"/>
          </p:nvSpPr>
          <p:spPr bwMode="gray">
            <a:xfrm>
              <a:off x="8267383" y="774700"/>
              <a:ext cx="82550" cy="65088"/>
            </a:xfrm>
            <a:custGeom>
              <a:avLst/>
              <a:gdLst/>
              <a:ahLst/>
              <a:cxnLst>
                <a:cxn ang="0">
                  <a:pos x="204" y="722"/>
                </a:cxn>
                <a:cxn ang="0">
                  <a:pos x="0" y="0"/>
                </a:cxn>
                <a:cxn ang="0">
                  <a:pos x="124" y="0"/>
                </a:cxn>
                <a:cxn ang="0">
                  <a:pos x="277" y="588"/>
                </a:cxn>
                <a:cxn ang="0">
                  <a:pos x="412" y="0"/>
                </a:cxn>
                <a:cxn ang="0">
                  <a:pos x="534" y="0"/>
                </a:cxn>
                <a:cxn ang="0">
                  <a:pos x="676" y="588"/>
                </a:cxn>
                <a:cxn ang="0">
                  <a:pos x="828" y="0"/>
                </a:cxn>
                <a:cxn ang="0">
                  <a:pos x="929" y="0"/>
                </a:cxn>
                <a:cxn ang="0">
                  <a:pos x="726" y="722"/>
                </a:cxn>
                <a:cxn ang="0">
                  <a:pos x="603" y="722"/>
                </a:cxn>
                <a:cxn ang="0">
                  <a:pos x="495" y="255"/>
                </a:cxn>
                <a:cxn ang="0">
                  <a:pos x="468" y="107"/>
                </a:cxn>
                <a:cxn ang="0">
                  <a:pos x="440" y="254"/>
                </a:cxn>
                <a:cxn ang="0">
                  <a:pos x="332" y="722"/>
                </a:cxn>
                <a:cxn ang="0">
                  <a:pos x="204" y="722"/>
                </a:cxn>
              </a:cxnLst>
              <a:rect l="0" t="0" r="r" b="b"/>
              <a:pathLst>
                <a:path w="929" h="722">
                  <a:moveTo>
                    <a:pt x="204" y="722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277" y="588"/>
                    <a:pt x="277" y="588"/>
                    <a:pt x="277" y="588"/>
                  </a:cubicBezTo>
                  <a:cubicBezTo>
                    <a:pt x="412" y="0"/>
                    <a:pt x="412" y="0"/>
                    <a:pt x="412" y="0"/>
                  </a:cubicBezTo>
                  <a:cubicBezTo>
                    <a:pt x="534" y="0"/>
                    <a:pt x="534" y="0"/>
                    <a:pt x="534" y="0"/>
                  </a:cubicBezTo>
                  <a:cubicBezTo>
                    <a:pt x="676" y="588"/>
                    <a:pt x="676" y="588"/>
                    <a:pt x="676" y="588"/>
                  </a:cubicBezTo>
                  <a:cubicBezTo>
                    <a:pt x="828" y="0"/>
                    <a:pt x="828" y="0"/>
                    <a:pt x="828" y="0"/>
                  </a:cubicBezTo>
                  <a:cubicBezTo>
                    <a:pt x="929" y="0"/>
                    <a:pt x="929" y="0"/>
                    <a:pt x="929" y="0"/>
                  </a:cubicBezTo>
                  <a:cubicBezTo>
                    <a:pt x="726" y="722"/>
                    <a:pt x="726" y="722"/>
                    <a:pt x="726" y="722"/>
                  </a:cubicBezTo>
                  <a:cubicBezTo>
                    <a:pt x="603" y="722"/>
                    <a:pt x="603" y="722"/>
                    <a:pt x="603" y="722"/>
                  </a:cubicBezTo>
                  <a:cubicBezTo>
                    <a:pt x="495" y="255"/>
                    <a:pt x="495" y="255"/>
                    <a:pt x="495" y="255"/>
                  </a:cubicBezTo>
                  <a:cubicBezTo>
                    <a:pt x="487" y="221"/>
                    <a:pt x="478" y="172"/>
                    <a:pt x="468" y="107"/>
                  </a:cubicBezTo>
                  <a:cubicBezTo>
                    <a:pt x="460" y="159"/>
                    <a:pt x="451" y="208"/>
                    <a:pt x="440" y="254"/>
                  </a:cubicBezTo>
                  <a:cubicBezTo>
                    <a:pt x="332" y="722"/>
                    <a:pt x="332" y="722"/>
                    <a:pt x="332" y="722"/>
                  </a:cubicBezTo>
                  <a:lnTo>
                    <a:pt x="204" y="72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kumimoji="0" lang="en-GB" sz="1800" dirty="0">
                <a:latin typeface="Arial"/>
                <a:ea typeface="+mn-ea"/>
                <a:cs typeface="+mn-cs"/>
              </a:endParaRPr>
            </a:p>
          </p:txBody>
        </p:sp>
        <p:sp>
          <p:nvSpPr>
            <p:cNvPr id="68" name="Freeform 67"/>
            <p:cNvSpPr>
              <a:spLocks/>
            </p:cNvSpPr>
            <p:nvPr userDrawn="1"/>
          </p:nvSpPr>
          <p:spPr bwMode="gray">
            <a:xfrm>
              <a:off x="8381683" y="774700"/>
              <a:ext cx="82550" cy="65088"/>
            </a:xfrm>
            <a:custGeom>
              <a:avLst/>
              <a:gdLst/>
              <a:ahLst/>
              <a:cxnLst>
                <a:cxn ang="0">
                  <a:pos x="204" y="722"/>
                </a:cxn>
                <a:cxn ang="0">
                  <a:pos x="0" y="0"/>
                </a:cxn>
                <a:cxn ang="0">
                  <a:pos x="125" y="0"/>
                </a:cxn>
                <a:cxn ang="0">
                  <a:pos x="277" y="588"/>
                </a:cxn>
                <a:cxn ang="0">
                  <a:pos x="412" y="0"/>
                </a:cxn>
                <a:cxn ang="0">
                  <a:pos x="535" y="0"/>
                </a:cxn>
                <a:cxn ang="0">
                  <a:pos x="676" y="588"/>
                </a:cxn>
                <a:cxn ang="0">
                  <a:pos x="829" y="0"/>
                </a:cxn>
                <a:cxn ang="0">
                  <a:pos x="930" y="0"/>
                </a:cxn>
                <a:cxn ang="0">
                  <a:pos x="726" y="722"/>
                </a:cxn>
                <a:cxn ang="0">
                  <a:pos x="604" y="722"/>
                </a:cxn>
                <a:cxn ang="0">
                  <a:pos x="495" y="255"/>
                </a:cxn>
                <a:cxn ang="0">
                  <a:pos x="468" y="107"/>
                </a:cxn>
                <a:cxn ang="0">
                  <a:pos x="441" y="254"/>
                </a:cxn>
                <a:cxn ang="0">
                  <a:pos x="332" y="722"/>
                </a:cxn>
                <a:cxn ang="0">
                  <a:pos x="204" y="722"/>
                </a:cxn>
              </a:cxnLst>
              <a:rect l="0" t="0" r="r" b="b"/>
              <a:pathLst>
                <a:path w="930" h="722">
                  <a:moveTo>
                    <a:pt x="204" y="722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277" y="588"/>
                    <a:pt x="277" y="588"/>
                    <a:pt x="277" y="588"/>
                  </a:cubicBezTo>
                  <a:cubicBezTo>
                    <a:pt x="412" y="0"/>
                    <a:pt x="412" y="0"/>
                    <a:pt x="412" y="0"/>
                  </a:cubicBezTo>
                  <a:cubicBezTo>
                    <a:pt x="535" y="0"/>
                    <a:pt x="535" y="0"/>
                    <a:pt x="535" y="0"/>
                  </a:cubicBezTo>
                  <a:cubicBezTo>
                    <a:pt x="676" y="588"/>
                    <a:pt x="676" y="588"/>
                    <a:pt x="676" y="588"/>
                  </a:cubicBezTo>
                  <a:cubicBezTo>
                    <a:pt x="829" y="0"/>
                    <a:pt x="829" y="0"/>
                    <a:pt x="829" y="0"/>
                  </a:cubicBezTo>
                  <a:cubicBezTo>
                    <a:pt x="930" y="0"/>
                    <a:pt x="930" y="0"/>
                    <a:pt x="930" y="0"/>
                  </a:cubicBezTo>
                  <a:cubicBezTo>
                    <a:pt x="726" y="722"/>
                    <a:pt x="726" y="722"/>
                    <a:pt x="726" y="722"/>
                  </a:cubicBezTo>
                  <a:cubicBezTo>
                    <a:pt x="604" y="722"/>
                    <a:pt x="604" y="722"/>
                    <a:pt x="604" y="722"/>
                  </a:cubicBezTo>
                  <a:cubicBezTo>
                    <a:pt x="495" y="255"/>
                    <a:pt x="495" y="255"/>
                    <a:pt x="495" y="255"/>
                  </a:cubicBezTo>
                  <a:cubicBezTo>
                    <a:pt x="488" y="221"/>
                    <a:pt x="479" y="172"/>
                    <a:pt x="468" y="107"/>
                  </a:cubicBezTo>
                  <a:cubicBezTo>
                    <a:pt x="460" y="159"/>
                    <a:pt x="451" y="208"/>
                    <a:pt x="441" y="254"/>
                  </a:cubicBezTo>
                  <a:cubicBezTo>
                    <a:pt x="332" y="722"/>
                    <a:pt x="332" y="722"/>
                    <a:pt x="332" y="722"/>
                  </a:cubicBezTo>
                  <a:lnTo>
                    <a:pt x="204" y="72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kumimoji="0" lang="en-GB" sz="1800" dirty="0">
                <a:latin typeface="Arial"/>
                <a:ea typeface="+mn-ea"/>
                <a:cs typeface="+mn-cs"/>
              </a:endParaRPr>
            </a:p>
          </p:txBody>
        </p:sp>
        <p:sp>
          <p:nvSpPr>
            <p:cNvPr id="69" name="Freeform 68"/>
            <p:cNvSpPr>
              <a:spLocks noEditPoints="1"/>
            </p:cNvSpPr>
            <p:nvPr userDrawn="1"/>
          </p:nvSpPr>
          <p:spPr bwMode="gray">
            <a:xfrm>
              <a:off x="8475346" y="752475"/>
              <a:ext cx="14288" cy="87313"/>
            </a:xfrm>
            <a:custGeom>
              <a:avLst/>
              <a:gdLst/>
              <a:ahLst/>
              <a:cxnLst>
                <a:cxn ang="0">
                  <a:pos x="76" y="0"/>
                </a:cxn>
                <a:cxn ang="0">
                  <a:pos x="132" y="25"/>
                </a:cxn>
                <a:cxn ang="0">
                  <a:pos x="151" y="76"/>
                </a:cxn>
                <a:cxn ang="0">
                  <a:pos x="126" y="132"/>
                </a:cxn>
                <a:cxn ang="0">
                  <a:pos x="75" y="151"/>
                </a:cxn>
                <a:cxn ang="0">
                  <a:pos x="20" y="127"/>
                </a:cxn>
                <a:cxn ang="0">
                  <a:pos x="0" y="75"/>
                </a:cxn>
                <a:cxn ang="0">
                  <a:pos x="25" y="20"/>
                </a:cxn>
                <a:cxn ang="0">
                  <a:pos x="76" y="0"/>
                </a:cxn>
                <a:cxn ang="0">
                  <a:pos x="15" y="987"/>
                </a:cxn>
                <a:cxn ang="0">
                  <a:pos x="15" y="265"/>
                </a:cxn>
                <a:cxn ang="0">
                  <a:pos x="139" y="265"/>
                </a:cxn>
                <a:cxn ang="0">
                  <a:pos x="139" y="987"/>
                </a:cxn>
                <a:cxn ang="0">
                  <a:pos x="15" y="987"/>
                </a:cxn>
              </a:cxnLst>
              <a:rect l="0" t="0" r="r" b="b"/>
              <a:pathLst>
                <a:path w="151" h="987">
                  <a:moveTo>
                    <a:pt x="76" y="0"/>
                  </a:moveTo>
                  <a:cubicBezTo>
                    <a:pt x="98" y="0"/>
                    <a:pt x="117" y="9"/>
                    <a:pt x="132" y="25"/>
                  </a:cubicBezTo>
                  <a:cubicBezTo>
                    <a:pt x="145" y="40"/>
                    <a:pt x="151" y="57"/>
                    <a:pt x="151" y="76"/>
                  </a:cubicBezTo>
                  <a:cubicBezTo>
                    <a:pt x="151" y="98"/>
                    <a:pt x="143" y="117"/>
                    <a:pt x="126" y="132"/>
                  </a:cubicBezTo>
                  <a:cubicBezTo>
                    <a:pt x="112" y="145"/>
                    <a:pt x="95" y="151"/>
                    <a:pt x="75" y="151"/>
                  </a:cubicBezTo>
                  <a:cubicBezTo>
                    <a:pt x="53" y="151"/>
                    <a:pt x="34" y="143"/>
                    <a:pt x="20" y="127"/>
                  </a:cubicBezTo>
                  <a:cubicBezTo>
                    <a:pt x="7" y="112"/>
                    <a:pt x="0" y="95"/>
                    <a:pt x="0" y="75"/>
                  </a:cubicBezTo>
                  <a:cubicBezTo>
                    <a:pt x="0" y="53"/>
                    <a:pt x="9" y="35"/>
                    <a:pt x="25" y="20"/>
                  </a:cubicBezTo>
                  <a:cubicBezTo>
                    <a:pt x="39" y="7"/>
                    <a:pt x="56" y="0"/>
                    <a:pt x="76" y="0"/>
                  </a:cubicBezTo>
                  <a:close/>
                  <a:moveTo>
                    <a:pt x="15" y="987"/>
                  </a:moveTo>
                  <a:cubicBezTo>
                    <a:pt x="15" y="265"/>
                    <a:pt x="15" y="265"/>
                    <a:pt x="15" y="265"/>
                  </a:cubicBezTo>
                  <a:cubicBezTo>
                    <a:pt x="139" y="265"/>
                    <a:pt x="139" y="265"/>
                    <a:pt x="139" y="265"/>
                  </a:cubicBezTo>
                  <a:cubicBezTo>
                    <a:pt x="139" y="987"/>
                    <a:pt x="139" y="987"/>
                    <a:pt x="139" y="987"/>
                  </a:cubicBezTo>
                  <a:lnTo>
                    <a:pt x="15" y="987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kumimoji="0" lang="en-GB" sz="1800" dirty="0">
                <a:latin typeface="Arial"/>
                <a:ea typeface="+mn-ea"/>
                <a:cs typeface="+mn-cs"/>
              </a:endParaRPr>
            </a:p>
          </p:txBody>
        </p:sp>
        <p:sp>
          <p:nvSpPr>
            <p:cNvPr id="70" name="Freeform 69"/>
            <p:cNvSpPr>
              <a:spLocks/>
            </p:cNvSpPr>
            <p:nvPr userDrawn="1"/>
          </p:nvSpPr>
          <p:spPr bwMode="gray">
            <a:xfrm>
              <a:off x="8508683" y="758825"/>
              <a:ext cx="28575" cy="8096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24" y="0"/>
                </a:cxn>
                <a:cxn ang="0">
                  <a:pos x="124" y="195"/>
                </a:cxn>
                <a:cxn ang="0">
                  <a:pos x="318" y="195"/>
                </a:cxn>
                <a:cxn ang="0">
                  <a:pos x="318" y="273"/>
                </a:cxn>
                <a:cxn ang="0">
                  <a:pos x="124" y="273"/>
                </a:cxn>
                <a:cxn ang="0">
                  <a:pos x="124" y="656"/>
                </a:cxn>
                <a:cxn ang="0">
                  <a:pos x="156" y="804"/>
                </a:cxn>
                <a:cxn ang="0">
                  <a:pos x="225" y="836"/>
                </a:cxn>
                <a:cxn ang="0">
                  <a:pos x="277" y="838"/>
                </a:cxn>
                <a:cxn ang="0">
                  <a:pos x="318" y="838"/>
                </a:cxn>
                <a:cxn ang="0">
                  <a:pos x="318" y="917"/>
                </a:cxn>
                <a:cxn ang="0">
                  <a:pos x="251" y="917"/>
                </a:cxn>
                <a:cxn ang="0">
                  <a:pos x="127" y="904"/>
                </a:cxn>
                <a:cxn ang="0">
                  <a:pos x="11" y="782"/>
                </a:cxn>
                <a:cxn ang="0">
                  <a:pos x="0" y="638"/>
                </a:cxn>
                <a:cxn ang="0">
                  <a:pos x="0" y="0"/>
                </a:cxn>
              </a:cxnLst>
              <a:rect l="0" t="0" r="r" b="b"/>
              <a:pathLst>
                <a:path w="318" h="917">
                  <a:moveTo>
                    <a:pt x="0" y="0"/>
                  </a:moveTo>
                  <a:cubicBezTo>
                    <a:pt x="124" y="0"/>
                    <a:pt x="124" y="0"/>
                    <a:pt x="124" y="0"/>
                  </a:cubicBezTo>
                  <a:cubicBezTo>
                    <a:pt x="124" y="195"/>
                    <a:pt x="124" y="195"/>
                    <a:pt x="124" y="195"/>
                  </a:cubicBezTo>
                  <a:cubicBezTo>
                    <a:pt x="318" y="195"/>
                    <a:pt x="318" y="195"/>
                    <a:pt x="318" y="195"/>
                  </a:cubicBezTo>
                  <a:cubicBezTo>
                    <a:pt x="318" y="273"/>
                    <a:pt x="318" y="273"/>
                    <a:pt x="318" y="273"/>
                  </a:cubicBezTo>
                  <a:cubicBezTo>
                    <a:pt x="124" y="273"/>
                    <a:pt x="124" y="273"/>
                    <a:pt x="124" y="273"/>
                  </a:cubicBezTo>
                  <a:cubicBezTo>
                    <a:pt x="124" y="656"/>
                    <a:pt x="124" y="656"/>
                    <a:pt x="124" y="656"/>
                  </a:cubicBezTo>
                  <a:cubicBezTo>
                    <a:pt x="124" y="729"/>
                    <a:pt x="135" y="778"/>
                    <a:pt x="156" y="804"/>
                  </a:cubicBezTo>
                  <a:cubicBezTo>
                    <a:pt x="171" y="821"/>
                    <a:pt x="194" y="832"/>
                    <a:pt x="225" y="836"/>
                  </a:cubicBezTo>
                  <a:cubicBezTo>
                    <a:pt x="235" y="837"/>
                    <a:pt x="252" y="838"/>
                    <a:pt x="277" y="838"/>
                  </a:cubicBezTo>
                  <a:cubicBezTo>
                    <a:pt x="318" y="838"/>
                    <a:pt x="318" y="838"/>
                    <a:pt x="318" y="838"/>
                  </a:cubicBezTo>
                  <a:cubicBezTo>
                    <a:pt x="318" y="917"/>
                    <a:pt x="318" y="917"/>
                    <a:pt x="318" y="917"/>
                  </a:cubicBezTo>
                  <a:cubicBezTo>
                    <a:pt x="251" y="917"/>
                    <a:pt x="251" y="917"/>
                    <a:pt x="251" y="917"/>
                  </a:cubicBezTo>
                  <a:cubicBezTo>
                    <a:pt x="198" y="917"/>
                    <a:pt x="157" y="913"/>
                    <a:pt x="127" y="904"/>
                  </a:cubicBezTo>
                  <a:cubicBezTo>
                    <a:pt x="64" y="887"/>
                    <a:pt x="25" y="846"/>
                    <a:pt x="11" y="782"/>
                  </a:cubicBezTo>
                  <a:cubicBezTo>
                    <a:pt x="4" y="747"/>
                    <a:pt x="0" y="699"/>
                    <a:pt x="0" y="63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kumimoji="0" lang="en-GB" sz="1800" dirty="0">
                <a:latin typeface="Arial"/>
                <a:ea typeface="+mn-ea"/>
                <a:cs typeface="+mn-cs"/>
              </a:endParaRPr>
            </a:p>
          </p:txBody>
        </p:sp>
        <p:sp>
          <p:nvSpPr>
            <p:cNvPr id="71" name="Freeform 70"/>
            <p:cNvSpPr>
              <a:spLocks/>
            </p:cNvSpPr>
            <p:nvPr userDrawn="1"/>
          </p:nvSpPr>
          <p:spPr bwMode="gray">
            <a:xfrm>
              <a:off x="8549958" y="742950"/>
              <a:ext cx="49213" cy="96838"/>
            </a:xfrm>
            <a:custGeom>
              <a:avLst/>
              <a:gdLst/>
              <a:ahLst/>
              <a:cxnLst>
                <a:cxn ang="0">
                  <a:pos x="0" y="1087"/>
                </a:cxn>
                <a:cxn ang="0">
                  <a:pos x="0" y="0"/>
                </a:cxn>
                <a:cxn ang="0">
                  <a:pos x="124" y="0"/>
                </a:cxn>
                <a:cxn ang="0">
                  <a:pos x="124" y="382"/>
                </a:cxn>
                <a:cxn ang="0">
                  <a:pos x="306" y="345"/>
                </a:cxn>
                <a:cxn ang="0">
                  <a:pos x="526" y="458"/>
                </a:cxn>
                <a:cxn ang="0">
                  <a:pos x="548" y="644"/>
                </a:cxn>
                <a:cxn ang="0">
                  <a:pos x="548" y="1087"/>
                </a:cxn>
                <a:cxn ang="0">
                  <a:pos x="425" y="1087"/>
                </a:cxn>
                <a:cxn ang="0">
                  <a:pos x="425" y="624"/>
                </a:cxn>
                <a:cxn ang="0">
                  <a:pos x="403" y="477"/>
                </a:cxn>
                <a:cxn ang="0">
                  <a:pos x="294" y="419"/>
                </a:cxn>
                <a:cxn ang="0">
                  <a:pos x="124" y="463"/>
                </a:cxn>
                <a:cxn ang="0">
                  <a:pos x="124" y="1087"/>
                </a:cxn>
                <a:cxn ang="0">
                  <a:pos x="0" y="1087"/>
                </a:cxn>
              </a:cxnLst>
              <a:rect l="0" t="0" r="r" b="b"/>
              <a:pathLst>
                <a:path w="548" h="1087">
                  <a:moveTo>
                    <a:pt x="0" y="1087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24" y="382"/>
                    <a:pt x="124" y="382"/>
                    <a:pt x="124" y="382"/>
                  </a:cubicBezTo>
                  <a:cubicBezTo>
                    <a:pt x="188" y="357"/>
                    <a:pt x="249" y="345"/>
                    <a:pt x="306" y="345"/>
                  </a:cubicBezTo>
                  <a:cubicBezTo>
                    <a:pt x="420" y="345"/>
                    <a:pt x="493" y="382"/>
                    <a:pt x="526" y="458"/>
                  </a:cubicBezTo>
                  <a:cubicBezTo>
                    <a:pt x="541" y="492"/>
                    <a:pt x="548" y="554"/>
                    <a:pt x="548" y="644"/>
                  </a:cubicBezTo>
                  <a:cubicBezTo>
                    <a:pt x="548" y="1087"/>
                    <a:pt x="548" y="1087"/>
                    <a:pt x="548" y="1087"/>
                  </a:cubicBezTo>
                  <a:cubicBezTo>
                    <a:pt x="425" y="1087"/>
                    <a:pt x="425" y="1087"/>
                    <a:pt x="425" y="1087"/>
                  </a:cubicBezTo>
                  <a:cubicBezTo>
                    <a:pt x="425" y="624"/>
                    <a:pt x="425" y="624"/>
                    <a:pt x="425" y="624"/>
                  </a:cubicBezTo>
                  <a:cubicBezTo>
                    <a:pt x="425" y="555"/>
                    <a:pt x="418" y="506"/>
                    <a:pt x="403" y="477"/>
                  </a:cubicBezTo>
                  <a:cubicBezTo>
                    <a:pt x="384" y="439"/>
                    <a:pt x="347" y="419"/>
                    <a:pt x="294" y="419"/>
                  </a:cubicBezTo>
                  <a:cubicBezTo>
                    <a:pt x="245" y="419"/>
                    <a:pt x="189" y="434"/>
                    <a:pt x="124" y="463"/>
                  </a:cubicBezTo>
                  <a:cubicBezTo>
                    <a:pt x="124" y="1087"/>
                    <a:pt x="124" y="1087"/>
                    <a:pt x="124" y="1087"/>
                  </a:cubicBezTo>
                  <a:lnTo>
                    <a:pt x="0" y="1087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kumimoji="0" lang="en-GB" sz="1800" dirty="0">
                <a:latin typeface="Arial"/>
                <a:ea typeface="+mn-ea"/>
                <a:cs typeface="+mn-cs"/>
              </a:endParaRPr>
            </a:p>
          </p:txBody>
        </p:sp>
        <p:sp>
          <p:nvSpPr>
            <p:cNvPr id="72" name="Freeform 71"/>
            <p:cNvSpPr>
              <a:spLocks/>
            </p:cNvSpPr>
            <p:nvPr userDrawn="1"/>
          </p:nvSpPr>
          <p:spPr bwMode="gray">
            <a:xfrm>
              <a:off x="8638858" y="774700"/>
              <a:ext cx="53975" cy="95250"/>
            </a:xfrm>
            <a:custGeom>
              <a:avLst/>
              <a:gdLst/>
              <a:ahLst/>
              <a:cxnLst>
                <a:cxn ang="0">
                  <a:pos x="15" y="41"/>
                </a:cxn>
                <a:cxn ang="0">
                  <a:pos x="0" y="0"/>
                </a:cxn>
                <a:cxn ang="0">
                  <a:pos x="7" y="0"/>
                </a:cxn>
                <a:cxn ang="0">
                  <a:pos x="18" y="33"/>
                </a:cxn>
                <a:cxn ang="0">
                  <a:pos x="28" y="0"/>
                </a:cxn>
                <a:cxn ang="0">
                  <a:pos x="34" y="0"/>
                </a:cxn>
                <a:cxn ang="0">
                  <a:pos x="14" y="60"/>
                </a:cxn>
                <a:cxn ang="0">
                  <a:pos x="8" y="60"/>
                </a:cxn>
                <a:cxn ang="0">
                  <a:pos x="15" y="41"/>
                </a:cxn>
              </a:cxnLst>
              <a:rect l="0" t="0" r="r" b="b"/>
              <a:pathLst>
                <a:path w="34" h="60">
                  <a:moveTo>
                    <a:pt x="15" y="41"/>
                  </a:moveTo>
                  <a:lnTo>
                    <a:pt x="0" y="0"/>
                  </a:lnTo>
                  <a:lnTo>
                    <a:pt x="7" y="0"/>
                  </a:lnTo>
                  <a:lnTo>
                    <a:pt x="18" y="33"/>
                  </a:lnTo>
                  <a:lnTo>
                    <a:pt x="28" y="0"/>
                  </a:lnTo>
                  <a:lnTo>
                    <a:pt x="34" y="0"/>
                  </a:lnTo>
                  <a:lnTo>
                    <a:pt x="14" y="60"/>
                  </a:lnTo>
                  <a:lnTo>
                    <a:pt x="8" y="60"/>
                  </a:lnTo>
                  <a:lnTo>
                    <a:pt x="15" y="41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kumimoji="0" lang="en-GB" sz="1800" dirty="0">
                <a:latin typeface="Arial"/>
                <a:ea typeface="+mn-ea"/>
                <a:cs typeface="+mn-cs"/>
              </a:endParaRPr>
            </a:p>
          </p:txBody>
        </p:sp>
        <p:sp>
          <p:nvSpPr>
            <p:cNvPr id="73" name="Freeform 72"/>
            <p:cNvSpPr>
              <a:spLocks noEditPoints="1"/>
            </p:cNvSpPr>
            <p:nvPr userDrawn="1"/>
          </p:nvSpPr>
          <p:spPr bwMode="gray">
            <a:xfrm>
              <a:off x="8699183" y="773113"/>
              <a:ext cx="53975" cy="68263"/>
            </a:xfrm>
            <a:custGeom>
              <a:avLst/>
              <a:gdLst/>
              <a:ahLst/>
              <a:cxnLst>
                <a:cxn ang="0">
                  <a:pos x="304" y="0"/>
                </a:cxn>
                <a:cxn ang="0">
                  <a:pos x="534" y="103"/>
                </a:cxn>
                <a:cxn ang="0">
                  <a:pos x="607" y="381"/>
                </a:cxn>
                <a:cxn ang="0">
                  <a:pos x="534" y="659"/>
                </a:cxn>
                <a:cxn ang="0">
                  <a:pos x="304" y="762"/>
                </a:cxn>
                <a:cxn ang="0">
                  <a:pos x="0" y="375"/>
                </a:cxn>
                <a:cxn ang="0">
                  <a:pos x="73" y="103"/>
                </a:cxn>
                <a:cxn ang="0">
                  <a:pos x="304" y="0"/>
                </a:cxn>
                <a:cxn ang="0">
                  <a:pos x="304" y="74"/>
                </a:cxn>
                <a:cxn ang="0">
                  <a:pos x="159" y="168"/>
                </a:cxn>
                <a:cxn ang="0">
                  <a:pos x="126" y="377"/>
                </a:cxn>
                <a:cxn ang="0">
                  <a:pos x="159" y="593"/>
                </a:cxn>
                <a:cxn ang="0">
                  <a:pos x="304" y="687"/>
                </a:cxn>
                <a:cxn ang="0">
                  <a:pos x="448" y="593"/>
                </a:cxn>
                <a:cxn ang="0">
                  <a:pos x="481" y="380"/>
                </a:cxn>
                <a:cxn ang="0">
                  <a:pos x="448" y="168"/>
                </a:cxn>
                <a:cxn ang="0">
                  <a:pos x="304" y="74"/>
                </a:cxn>
              </a:cxnLst>
              <a:rect l="0" t="0" r="r" b="b"/>
              <a:pathLst>
                <a:path w="607" h="762">
                  <a:moveTo>
                    <a:pt x="304" y="0"/>
                  </a:moveTo>
                  <a:cubicBezTo>
                    <a:pt x="407" y="0"/>
                    <a:pt x="484" y="34"/>
                    <a:pt x="534" y="103"/>
                  </a:cubicBezTo>
                  <a:cubicBezTo>
                    <a:pt x="583" y="169"/>
                    <a:pt x="607" y="262"/>
                    <a:pt x="607" y="381"/>
                  </a:cubicBezTo>
                  <a:cubicBezTo>
                    <a:pt x="607" y="499"/>
                    <a:pt x="583" y="591"/>
                    <a:pt x="534" y="659"/>
                  </a:cubicBezTo>
                  <a:cubicBezTo>
                    <a:pt x="485" y="727"/>
                    <a:pt x="408" y="762"/>
                    <a:pt x="304" y="762"/>
                  </a:cubicBezTo>
                  <a:cubicBezTo>
                    <a:pt x="101" y="762"/>
                    <a:pt x="0" y="633"/>
                    <a:pt x="0" y="375"/>
                  </a:cubicBezTo>
                  <a:cubicBezTo>
                    <a:pt x="0" y="260"/>
                    <a:pt x="24" y="169"/>
                    <a:pt x="73" y="103"/>
                  </a:cubicBezTo>
                  <a:cubicBezTo>
                    <a:pt x="123" y="34"/>
                    <a:pt x="200" y="0"/>
                    <a:pt x="304" y="0"/>
                  </a:cubicBezTo>
                  <a:close/>
                  <a:moveTo>
                    <a:pt x="304" y="74"/>
                  </a:moveTo>
                  <a:cubicBezTo>
                    <a:pt x="234" y="74"/>
                    <a:pt x="185" y="106"/>
                    <a:pt x="159" y="168"/>
                  </a:cubicBezTo>
                  <a:cubicBezTo>
                    <a:pt x="137" y="220"/>
                    <a:pt x="126" y="290"/>
                    <a:pt x="126" y="377"/>
                  </a:cubicBezTo>
                  <a:cubicBezTo>
                    <a:pt x="126" y="469"/>
                    <a:pt x="137" y="541"/>
                    <a:pt x="159" y="593"/>
                  </a:cubicBezTo>
                  <a:cubicBezTo>
                    <a:pt x="185" y="655"/>
                    <a:pt x="234" y="687"/>
                    <a:pt x="304" y="687"/>
                  </a:cubicBezTo>
                  <a:cubicBezTo>
                    <a:pt x="374" y="687"/>
                    <a:pt x="422" y="655"/>
                    <a:pt x="448" y="593"/>
                  </a:cubicBezTo>
                  <a:cubicBezTo>
                    <a:pt x="470" y="541"/>
                    <a:pt x="481" y="470"/>
                    <a:pt x="481" y="380"/>
                  </a:cubicBezTo>
                  <a:cubicBezTo>
                    <a:pt x="481" y="289"/>
                    <a:pt x="470" y="219"/>
                    <a:pt x="448" y="168"/>
                  </a:cubicBezTo>
                  <a:cubicBezTo>
                    <a:pt x="421" y="106"/>
                    <a:pt x="373" y="74"/>
                    <a:pt x="304" y="74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kumimoji="0" lang="en-GB" sz="1800" dirty="0">
                <a:latin typeface="Arial"/>
                <a:ea typeface="+mn-ea"/>
                <a:cs typeface="+mn-cs"/>
              </a:endParaRPr>
            </a:p>
          </p:txBody>
        </p:sp>
        <p:sp>
          <p:nvSpPr>
            <p:cNvPr id="74" name="Freeform 73"/>
            <p:cNvSpPr>
              <a:spLocks/>
            </p:cNvSpPr>
            <p:nvPr userDrawn="1"/>
          </p:nvSpPr>
          <p:spPr bwMode="gray">
            <a:xfrm>
              <a:off x="8769033" y="774700"/>
              <a:ext cx="46038" cy="666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23" y="0"/>
                </a:cxn>
                <a:cxn ang="0">
                  <a:pos x="123" y="445"/>
                </a:cxn>
                <a:cxn ang="0">
                  <a:pos x="145" y="609"/>
                </a:cxn>
                <a:cxn ang="0">
                  <a:pos x="197" y="656"/>
                </a:cxn>
                <a:cxn ang="0">
                  <a:pos x="276" y="667"/>
                </a:cxn>
                <a:cxn ang="0">
                  <a:pos x="403" y="648"/>
                </a:cxn>
                <a:cxn ang="0">
                  <a:pos x="403" y="0"/>
                </a:cxn>
                <a:cxn ang="0">
                  <a:pos x="527" y="0"/>
                </a:cxn>
                <a:cxn ang="0">
                  <a:pos x="527" y="710"/>
                </a:cxn>
                <a:cxn ang="0">
                  <a:pos x="269" y="742"/>
                </a:cxn>
                <a:cxn ang="0">
                  <a:pos x="86" y="703"/>
                </a:cxn>
                <a:cxn ang="0">
                  <a:pos x="6" y="567"/>
                </a:cxn>
                <a:cxn ang="0">
                  <a:pos x="0" y="454"/>
                </a:cxn>
                <a:cxn ang="0">
                  <a:pos x="0" y="0"/>
                </a:cxn>
              </a:cxnLst>
              <a:rect l="0" t="0" r="r" b="b"/>
              <a:pathLst>
                <a:path w="527" h="742">
                  <a:moveTo>
                    <a:pt x="0" y="0"/>
                  </a:moveTo>
                  <a:cubicBezTo>
                    <a:pt x="123" y="0"/>
                    <a:pt x="123" y="0"/>
                    <a:pt x="123" y="0"/>
                  </a:cubicBezTo>
                  <a:cubicBezTo>
                    <a:pt x="123" y="445"/>
                    <a:pt x="123" y="445"/>
                    <a:pt x="123" y="445"/>
                  </a:cubicBezTo>
                  <a:cubicBezTo>
                    <a:pt x="123" y="527"/>
                    <a:pt x="131" y="582"/>
                    <a:pt x="145" y="609"/>
                  </a:cubicBezTo>
                  <a:cubicBezTo>
                    <a:pt x="157" y="632"/>
                    <a:pt x="174" y="648"/>
                    <a:pt x="197" y="656"/>
                  </a:cubicBezTo>
                  <a:cubicBezTo>
                    <a:pt x="216" y="663"/>
                    <a:pt x="242" y="667"/>
                    <a:pt x="276" y="667"/>
                  </a:cubicBezTo>
                  <a:cubicBezTo>
                    <a:pt x="317" y="667"/>
                    <a:pt x="359" y="661"/>
                    <a:pt x="403" y="648"/>
                  </a:cubicBezTo>
                  <a:cubicBezTo>
                    <a:pt x="403" y="0"/>
                    <a:pt x="403" y="0"/>
                    <a:pt x="403" y="0"/>
                  </a:cubicBezTo>
                  <a:cubicBezTo>
                    <a:pt x="527" y="0"/>
                    <a:pt x="527" y="0"/>
                    <a:pt x="527" y="0"/>
                  </a:cubicBezTo>
                  <a:cubicBezTo>
                    <a:pt x="527" y="710"/>
                    <a:pt x="527" y="710"/>
                    <a:pt x="527" y="710"/>
                  </a:cubicBezTo>
                  <a:cubicBezTo>
                    <a:pt x="435" y="731"/>
                    <a:pt x="349" y="742"/>
                    <a:pt x="269" y="742"/>
                  </a:cubicBezTo>
                  <a:cubicBezTo>
                    <a:pt x="187" y="742"/>
                    <a:pt x="126" y="729"/>
                    <a:pt x="86" y="703"/>
                  </a:cubicBezTo>
                  <a:cubicBezTo>
                    <a:pt x="41" y="674"/>
                    <a:pt x="14" y="629"/>
                    <a:pt x="6" y="567"/>
                  </a:cubicBezTo>
                  <a:cubicBezTo>
                    <a:pt x="2" y="539"/>
                    <a:pt x="0" y="501"/>
                    <a:pt x="0" y="45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kumimoji="0" lang="en-GB" sz="1800" dirty="0">
                <a:latin typeface="Arial"/>
                <a:ea typeface="+mn-ea"/>
                <a:cs typeface="+mn-cs"/>
              </a:endParaRPr>
            </a:p>
          </p:txBody>
        </p:sp>
        <p:grpSp>
          <p:nvGrpSpPr>
            <p:cNvPr id="75" name="Group 129"/>
            <p:cNvGrpSpPr/>
            <p:nvPr userDrawn="1"/>
          </p:nvGrpSpPr>
          <p:grpSpPr bwMode="gray">
            <a:xfrm>
              <a:off x="7792721" y="157163"/>
              <a:ext cx="1038225" cy="504825"/>
              <a:chOff x="7792721" y="157163"/>
              <a:chExt cx="1038225" cy="504825"/>
            </a:xfrm>
          </p:grpSpPr>
          <p:sp>
            <p:nvSpPr>
              <p:cNvPr id="76" name="Freeform 71"/>
              <p:cNvSpPr>
                <a:spLocks/>
              </p:cNvSpPr>
              <p:nvPr userDrawn="1"/>
            </p:nvSpPr>
            <p:spPr bwMode="gray">
              <a:xfrm>
                <a:off x="8135621" y="157163"/>
                <a:ext cx="209550" cy="161925"/>
              </a:xfrm>
              <a:custGeom>
                <a:avLst/>
                <a:gdLst/>
                <a:ahLst/>
                <a:cxnLst>
                  <a:cxn ang="0">
                    <a:pos x="961" y="764"/>
                  </a:cxn>
                  <a:cxn ang="0">
                    <a:pos x="599" y="642"/>
                  </a:cxn>
                  <a:cxn ang="0">
                    <a:pos x="1" y="1235"/>
                  </a:cxn>
                  <a:cxn ang="0">
                    <a:pos x="599" y="1825"/>
                  </a:cxn>
                  <a:cxn ang="0">
                    <a:pos x="1053" y="1619"/>
                  </a:cxn>
                  <a:cxn ang="0">
                    <a:pos x="1053" y="1293"/>
                  </a:cxn>
                  <a:cxn ang="0">
                    <a:pos x="771" y="1568"/>
                  </a:cxn>
                  <a:cxn ang="0">
                    <a:pos x="599" y="1604"/>
                  </a:cxn>
                  <a:cxn ang="0">
                    <a:pos x="225" y="1235"/>
                  </a:cxn>
                  <a:cxn ang="0">
                    <a:pos x="599" y="863"/>
                  </a:cxn>
                  <a:cxn ang="0">
                    <a:pos x="861" y="972"/>
                  </a:cxn>
                  <a:cxn ang="0">
                    <a:pos x="1093" y="1239"/>
                  </a:cxn>
                  <a:cxn ang="0">
                    <a:pos x="1630" y="1473"/>
                  </a:cxn>
                  <a:cxn ang="0">
                    <a:pos x="2365" y="741"/>
                  </a:cxn>
                  <a:cxn ang="0">
                    <a:pos x="1630" y="0"/>
                  </a:cxn>
                  <a:cxn ang="0">
                    <a:pos x="1053" y="295"/>
                  </a:cxn>
                  <a:cxn ang="0">
                    <a:pos x="1053" y="735"/>
                  </a:cxn>
                  <a:cxn ang="0">
                    <a:pos x="1630" y="232"/>
                  </a:cxn>
                  <a:cxn ang="0">
                    <a:pos x="2134" y="741"/>
                  </a:cxn>
                  <a:cxn ang="0">
                    <a:pos x="1630" y="1245"/>
                  </a:cxn>
                  <a:cxn ang="0">
                    <a:pos x="1303" y="1125"/>
                  </a:cxn>
                  <a:cxn ang="0">
                    <a:pos x="961" y="764"/>
                  </a:cxn>
                </a:cxnLst>
                <a:rect l="0" t="0" r="r" b="b"/>
                <a:pathLst>
                  <a:path w="2365" h="1825">
                    <a:moveTo>
                      <a:pt x="961" y="764"/>
                    </a:moveTo>
                    <a:cubicBezTo>
                      <a:pt x="875" y="688"/>
                      <a:pt x="736" y="643"/>
                      <a:pt x="599" y="642"/>
                    </a:cubicBezTo>
                    <a:cubicBezTo>
                      <a:pt x="270" y="641"/>
                      <a:pt x="2" y="900"/>
                      <a:pt x="1" y="1235"/>
                    </a:cubicBezTo>
                    <a:cubicBezTo>
                      <a:pt x="0" y="1563"/>
                      <a:pt x="270" y="1824"/>
                      <a:pt x="599" y="1825"/>
                    </a:cubicBezTo>
                    <a:cubicBezTo>
                      <a:pt x="783" y="1825"/>
                      <a:pt x="943" y="1751"/>
                      <a:pt x="1053" y="1619"/>
                    </a:cubicBezTo>
                    <a:cubicBezTo>
                      <a:pt x="1053" y="1293"/>
                      <a:pt x="1053" y="1293"/>
                      <a:pt x="1053" y="1293"/>
                    </a:cubicBezTo>
                    <a:cubicBezTo>
                      <a:pt x="994" y="1394"/>
                      <a:pt x="877" y="1524"/>
                      <a:pt x="771" y="1568"/>
                    </a:cubicBezTo>
                    <a:cubicBezTo>
                      <a:pt x="717" y="1590"/>
                      <a:pt x="662" y="1604"/>
                      <a:pt x="599" y="1604"/>
                    </a:cubicBezTo>
                    <a:cubicBezTo>
                      <a:pt x="394" y="1604"/>
                      <a:pt x="225" y="1445"/>
                      <a:pt x="225" y="1235"/>
                    </a:cubicBezTo>
                    <a:cubicBezTo>
                      <a:pt x="225" y="1041"/>
                      <a:pt x="380" y="862"/>
                      <a:pt x="599" y="863"/>
                    </a:cubicBezTo>
                    <a:cubicBezTo>
                      <a:pt x="701" y="863"/>
                      <a:pt x="793" y="905"/>
                      <a:pt x="861" y="972"/>
                    </a:cubicBezTo>
                    <a:cubicBezTo>
                      <a:pt x="931" y="1040"/>
                      <a:pt x="1041" y="1183"/>
                      <a:pt x="1093" y="1239"/>
                    </a:cubicBezTo>
                    <a:cubicBezTo>
                      <a:pt x="1227" y="1383"/>
                      <a:pt x="1419" y="1473"/>
                      <a:pt x="1630" y="1473"/>
                    </a:cubicBezTo>
                    <a:cubicBezTo>
                      <a:pt x="2036" y="1474"/>
                      <a:pt x="2365" y="1146"/>
                      <a:pt x="2365" y="741"/>
                    </a:cubicBezTo>
                    <a:cubicBezTo>
                      <a:pt x="2365" y="336"/>
                      <a:pt x="2035" y="0"/>
                      <a:pt x="1630" y="0"/>
                    </a:cubicBezTo>
                    <a:cubicBezTo>
                      <a:pt x="1395" y="0"/>
                      <a:pt x="1187" y="122"/>
                      <a:pt x="1053" y="295"/>
                    </a:cubicBezTo>
                    <a:cubicBezTo>
                      <a:pt x="1053" y="735"/>
                      <a:pt x="1053" y="735"/>
                      <a:pt x="1053" y="735"/>
                    </a:cubicBezTo>
                    <a:cubicBezTo>
                      <a:pt x="1155" y="455"/>
                      <a:pt x="1340" y="232"/>
                      <a:pt x="1630" y="232"/>
                    </a:cubicBezTo>
                    <a:cubicBezTo>
                      <a:pt x="1909" y="232"/>
                      <a:pt x="2135" y="463"/>
                      <a:pt x="2134" y="741"/>
                    </a:cubicBezTo>
                    <a:cubicBezTo>
                      <a:pt x="2134" y="1020"/>
                      <a:pt x="1909" y="1246"/>
                      <a:pt x="1630" y="1245"/>
                    </a:cubicBezTo>
                    <a:cubicBezTo>
                      <a:pt x="1506" y="1244"/>
                      <a:pt x="1391" y="1199"/>
                      <a:pt x="1303" y="1125"/>
                    </a:cubicBezTo>
                    <a:cubicBezTo>
                      <a:pt x="1194" y="1040"/>
                      <a:pt x="1074" y="860"/>
                      <a:pt x="961" y="764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 fontAlgn="auto">
                  <a:spcBef>
                    <a:spcPts val="0"/>
                  </a:spcBef>
                  <a:spcAft>
                    <a:spcPts val="0"/>
                  </a:spcAft>
                </a:pPr>
                <a:endParaRPr kumimoji="0" lang="en-GB" sz="1800" dirty="0"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77" name="Freeform 72"/>
              <p:cNvSpPr>
                <a:spLocks/>
              </p:cNvSpPr>
              <p:nvPr userDrawn="1"/>
            </p:nvSpPr>
            <p:spPr bwMode="gray">
              <a:xfrm>
                <a:off x="7792721" y="333375"/>
                <a:ext cx="144463" cy="23495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624" y="0"/>
                  </a:cxn>
                  <a:cxn ang="0">
                    <a:pos x="1624" y="452"/>
                  </a:cxn>
                  <a:cxn ang="0">
                    <a:pos x="1365" y="273"/>
                  </a:cxn>
                  <a:cxn ang="0">
                    <a:pos x="613" y="273"/>
                  </a:cxn>
                  <a:cxn ang="0">
                    <a:pos x="613" y="1053"/>
                  </a:cxn>
                  <a:cxn ang="0">
                    <a:pos x="1428" y="1053"/>
                  </a:cxn>
                  <a:cxn ang="0">
                    <a:pos x="1428" y="1467"/>
                  </a:cxn>
                  <a:cxn ang="0">
                    <a:pos x="1205" y="1335"/>
                  </a:cxn>
                  <a:cxn ang="0">
                    <a:pos x="613" y="1335"/>
                  </a:cxn>
                  <a:cxn ang="0">
                    <a:pos x="613" y="2401"/>
                  </a:cxn>
                  <a:cxn ang="0">
                    <a:pos x="784" y="2651"/>
                  </a:cxn>
                  <a:cxn ang="0">
                    <a:pos x="11" y="2651"/>
                  </a:cxn>
                  <a:cxn ang="0">
                    <a:pos x="173" y="2401"/>
                  </a:cxn>
                  <a:cxn ang="0">
                    <a:pos x="173" y="278"/>
                  </a:cxn>
                  <a:cxn ang="0">
                    <a:pos x="0" y="0"/>
                  </a:cxn>
                </a:cxnLst>
                <a:rect l="0" t="0" r="r" b="b"/>
                <a:pathLst>
                  <a:path w="1624" h="2651">
                    <a:moveTo>
                      <a:pt x="0" y="0"/>
                    </a:moveTo>
                    <a:cubicBezTo>
                      <a:pt x="1624" y="0"/>
                      <a:pt x="1624" y="0"/>
                      <a:pt x="1624" y="0"/>
                    </a:cubicBezTo>
                    <a:cubicBezTo>
                      <a:pt x="1624" y="452"/>
                      <a:pt x="1624" y="452"/>
                      <a:pt x="1624" y="452"/>
                    </a:cubicBezTo>
                    <a:cubicBezTo>
                      <a:pt x="1624" y="452"/>
                      <a:pt x="1540" y="274"/>
                      <a:pt x="1365" y="273"/>
                    </a:cubicBezTo>
                    <a:cubicBezTo>
                      <a:pt x="613" y="273"/>
                      <a:pt x="613" y="273"/>
                      <a:pt x="613" y="273"/>
                    </a:cubicBezTo>
                    <a:cubicBezTo>
                      <a:pt x="613" y="1053"/>
                      <a:pt x="613" y="1053"/>
                      <a:pt x="613" y="1053"/>
                    </a:cubicBezTo>
                    <a:cubicBezTo>
                      <a:pt x="1428" y="1053"/>
                      <a:pt x="1428" y="1053"/>
                      <a:pt x="1428" y="1053"/>
                    </a:cubicBezTo>
                    <a:cubicBezTo>
                      <a:pt x="1428" y="1467"/>
                      <a:pt x="1428" y="1467"/>
                      <a:pt x="1428" y="1467"/>
                    </a:cubicBezTo>
                    <a:cubicBezTo>
                      <a:pt x="1428" y="1467"/>
                      <a:pt x="1402" y="1335"/>
                      <a:pt x="1205" y="1335"/>
                    </a:cubicBezTo>
                    <a:cubicBezTo>
                      <a:pt x="613" y="1335"/>
                      <a:pt x="613" y="1335"/>
                      <a:pt x="613" y="1335"/>
                    </a:cubicBezTo>
                    <a:cubicBezTo>
                      <a:pt x="613" y="2401"/>
                      <a:pt x="613" y="2401"/>
                      <a:pt x="613" y="2401"/>
                    </a:cubicBezTo>
                    <a:cubicBezTo>
                      <a:pt x="613" y="2558"/>
                      <a:pt x="784" y="2651"/>
                      <a:pt x="784" y="2651"/>
                    </a:cubicBezTo>
                    <a:cubicBezTo>
                      <a:pt x="11" y="2651"/>
                      <a:pt x="11" y="2651"/>
                      <a:pt x="11" y="2651"/>
                    </a:cubicBezTo>
                    <a:cubicBezTo>
                      <a:pt x="11" y="2651"/>
                      <a:pt x="173" y="2569"/>
                      <a:pt x="173" y="2401"/>
                    </a:cubicBezTo>
                    <a:cubicBezTo>
                      <a:pt x="173" y="278"/>
                      <a:pt x="173" y="278"/>
                      <a:pt x="173" y="278"/>
                    </a:cubicBezTo>
                    <a:cubicBezTo>
                      <a:pt x="173" y="99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 fontAlgn="auto">
                  <a:spcBef>
                    <a:spcPts val="0"/>
                  </a:spcBef>
                  <a:spcAft>
                    <a:spcPts val="0"/>
                  </a:spcAft>
                </a:pPr>
                <a:endParaRPr kumimoji="0" lang="en-GB" sz="1800" dirty="0"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78" name="Freeform 73"/>
              <p:cNvSpPr>
                <a:spLocks/>
              </p:cNvSpPr>
              <p:nvPr userDrawn="1"/>
            </p:nvSpPr>
            <p:spPr bwMode="gray">
              <a:xfrm>
                <a:off x="8134033" y="333375"/>
                <a:ext cx="95250" cy="328613"/>
              </a:xfrm>
              <a:custGeom>
                <a:avLst/>
                <a:gdLst/>
                <a:ahLst/>
                <a:cxnLst>
                  <a:cxn ang="0">
                    <a:pos x="246" y="0"/>
                  </a:cxn>
                  <a:cxn ang="0">
                    <a:pos x="1072" y="0"/>
                  </a:cxn>
                  <a:cxn ang="0">
                    <a:pos x="887" y="230"/>
                  </a:cxn>
                  <a:cxn ang="0">
                    <a:pos x="887" y="2717"/>
                  </a:cxn>
                  <a:cxn ang="0">
                    <a:pos x="0" y="3693"/>
                  </a:cxn>
                  <a:cxn ang="0">
                    <a:pos x="423" y="2717"/>
                  </a:cxn>
                  <a:cxn ang="0">
                    <a:pos x="423" y="230"/>
                  </a:cxn>
                  <a:cxn ang="0">
                    <a:pos x="246" y="0"/>
                  </a:cxn>
                </a:cxnLst>
                <a:rect l="0" t="0" r="r" b="b"/>
                <a:pathLst>
                  <a:path w="1072" h="3696">
                    <a:moveTo>
                      <a:pt x="246" y="0"/>
                    </a:moveTo>
                    <a:cubicBezTo>
                      <a:pt x="1072" y="0"/>
                      <a:pt x="1072" y="0"/>
                      <a:pt x="1072" y="0"/>
                    </a:cubicBezTo>
                    <a:cubicBezTo>
                      <a:pt x="1072" y="0"/>
                      <a:pt x="887" y="87"/>
                      <a:pt x="887" y="230"/>
                    </a:cubicBezTo>
                    <a:cubicBezTo>
                      <a:pt x="887" y="2717"/>
                      <a:pt x="887" y="2717"/>
                      <a:pt x="887" y="2717"/>
                    </a:cubicBezTo>
                    <a:cubicBezTo>
                      <a:pt x="887" y="3558"/>
                      <a:pt x="44" y="3696"/>
                      <a:pt x="0" y="3693"/>
                    </a:cubicBezTo>
                    <a:cubicBezTo>
                      <a:pt x="72" y="3647"/>
                      <a:pt x="422" y="3349"/>
                      <a:pt x="423" y="2717"/>
                    </a:cubicBezTo>
                    <a:cubicBezTo>
                      <a:pt x="423" y="230"/>
                      <a:pt x="423" y="230"/>
                      <a:pt x="423" y="230"/>
                    </a:cubicBezTo>
                    <a:cubicBezTo>
                      <a:pt x="424" y="96"/>
                      <a:pt x="246" y="0"/>
                      <a:pt x="24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 fontAlgn="auto">
                  <a:spcBef>
                    <a:spcPts val="0"/>
                  </a:spcBef>
                  <a:spcAft>
                    <a:spcPts val="0"/>
                  </a:spcAft>
                </a:pPr>
                <a:endParaRPr kumimoji="0" lang="en-GB" sz="1800" dirty="0"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79" name="Freeform 74"/>
              <p:cNvSpPr>
                <a:spLocks/>
              </p:cNvSpPr>
              <p:nvPr userDrawn="1"/>
            </p:nvSpPr>
            <p:spPr bwMode="gray">
              <a:xfrm>
                <a:off x="8238808" y="333375"/>
                <a:ext cx="74613" cy="23495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828" y="0"/>
                  </a:cxn>
                  <a:cxn ang="0">
                    <a:pos x="645" y="235"/>
                  </a:cxn>
                  <a:cxn ang="0">
                    <a:pos x="645" y="2401"/>
                  </a:cxn>
                  <a:cxn ang="0">
                    <a:pos x="828" y="2653"/>
                  </a:cxn>
                  <a:cxn ang="0">
                    <a:pos x="0" y="2653"/>
                  </a:cxn>
                  <a:cxn ang="0">
                    <a:pos x="184" y="2401"/>
                  </a:cxn>
                  <a:cxn ang="0">
                    <a:pos x="184" y="235"/>
                  </a:cxn>
                  <a:cxn ang="0">
                    <a:pos x="0" y="0"/>
                  </a:cxn>
                </a:cxnLst>
                <a:rect l="0" t="0" r="r" b="b"/>
                <a:pathLst>
                  <a:path w="828" h="2653">
                    <a:moveTo>
                      <a:pt x="0" y="0"/>
                    </a:moveTo>
                    <a:cubicBezTo>
                      <a:pt x="828" y="0"/>
                      <a:pt x="828" y="0"/>
                      <a:pt x="828" y="0"/>
                    </a:cubicBezTo>
                    <a:cubicBezTo>
                      <a:pt x="828" y="0"/>
                      <a:pt x="645" y="89"/>
                      <a:pt x="645" y="235"/>
                    </a:cubicBezTo>
                    <a:cubicBezTo>
                      <a:pt x="645" y="2401"/>
                      <a:pt x="645" y="2401"/>
                      <a:pt x="645" y="2401"/>
                    </a:cubicBezTo>
                    <a:cubicBezTo>
                      <a:pt x="645" y="2556"/>
                      <a:pt x="828" y="2653"/>
                      <a:pt x="828" y="2653"/>
                    </a:cubicBezTo>
                    <a:cubicBezTo>
                      <a:pt x="0" y="2653"/>
                      <a:pt x="0" y="2653"/>
                      <a:pt x="0" y="2653"/>
                    </a:cubicBezTo>
                    <a:cubicBezTo>
                      <a:pt x="0" y="2653"/>
                      <a:pt x="184" y="2557"/>
                      <a:pt x="184" y="2401"/>
                    </a:cubicBezTo>
                    <a:cubicBezTo>
                      <a:pt x="184" y="235"/>
                      <a:pt x="184" y="235"/>
                      <a:pt x="184" y="235"/>
                    </a:cubicBezTo>
                    <a:cubicBezTo>
                      <a:pt x="184" y="89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 fontAlgn="auto">
                  <a:spcBef>
                    <a:spcPts val="0"/>
                  </a:spcBef>
                  <a:spcAft>
                    <a:spcPts val="0"/>
                  </a:spcAft>
                </a:pPr>
                <a:endParaRPr kumimoji="0" lang="en-GB" sz="1800" dirty="0"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80" name="Freeform 75"/>
              <p:cNvSpPr>
                <a:spLocks/>
              </p:cNvSpPr>
              <p:nvPr userDrawn="1"/>
            </p:nvSpPr>
            <p:spPr bwMode="gray">
              <a:xfrm>
                <a:off x="8313421" y="333375"/>
                <a:ext cx="176213" cy="234950"/>
              </a:xfrm>
              <a:custGeom>
                <a:avLst/>
                <a:gdLst/>
                <a:ahLst/>
                <a:cxnLst>
                  <a:cxn ang="0">
                    <a:pos x="161" y="0"/>
                  </a:cxn>
                  <a:cxn ang="0">
                    <a:pos x="1984" y="0"/>
                  </a:cxn>
                  <a:cxn ang="0">
                    <a:pos x="1829" y="482"/>
                  </a:cxn>
                  <a:cxn ang="0">
                    <a:pos x="1607" y="279"/>
                  </a:cxn>
                  <a:cxn ang="0">
                    <a:pos x="1229" y="279"/>
                  </a:cxn>
                  <a:cxn ang="0">
                    <a:pos x="1229" y="2401"/>
                  </a:cxn>
                  <a:cxn ang="0">
                    <a:pos x="1407" y="2651"/>
                  </a:cxn>
                  <a:cxn ang="0">
                    <a:pos x="595" y="2651"/>
                  </a:cxn>
                  <a:cxn ang="0">
                    <a:pos x="771" y="2401"/>
                  </a:cxn>
                  <a:cxn ang="0">
                    <a:pos x="771" y="279"/>
                  </a:cxn>
                  <a:cxn ang="0">
                    <a:pos x="315" y="279"/>
                  </a:cxn>
                  <a:cxn ang="0">
                    <a:pos x="0" y="522"/>
                  </a:cxn>
                  <a:cxn ang="0">
                    <a:pos x="161" y="0"/>
                  </a:cxn>
                </a:cxnLst>
                <a:rect l="0" t="0" r="r" b="b"/>
                <a:pathLst>
                  <a:path w="1984" h="2651">
                    <a:moveTo>
                      <a:pt x="161" y="0"/>
                    </a:moveTo>
                    <a:cubicBezTo>
                      <a:pt x="1984" y="0"/>
                      <a:pt x="1984" y="0"/>
                      <a:pt x="1984" y="0"/>
                    </a:cubicBezTo>
                    <a:cubicBezTo>
                      <a:pt x="1829" y="482"/>
                      <a:pt x="1829" y="482"/>
                      <a:pt x="1829" y="482"/>
                    </a:cubicBezTo>
                    <a:cubicBezTo>
                      <a:pt x="1829" y="482"/>
                      <a:pt x="1783" y="279"/>
                      <a:pt x="1607" y="279"/>
                    </a:cubicBezTo>
                    <a:cubicBezTo>
                      <a:pt x="1229" y="279"/>
                      <a:pt x="1229" y="279"/>
                      <a:pt x="1229" y="279"/>
                    </a:cubicBezTo>
                    <a:cubicBezTo>
                      <a:pt x="1229" y="2401"/>
                      <a:pt x="1229" y="2401"/>
                      <a:pt x="1229" y="2401"/>
                    </a:cubicBezTo>
                    <a:cubicBezTo>
                      <a:pt x="1229" y="2535"/>
                      <a:pt x="1407" y="2651"/>
                      <a:pt x="1407" y="2651"/>
                    </a:cubicBezTo>
                    <a:cubicBezTo>
                      <a:pt x="595" y="2651"/>
                      <a:pt x="595" y="2651"/>
                      <a:pt x="595" y="2651"/>
                    </a:cubicBezTo>
                    <a:cubicBezTo>
                      <a:pt x="595" y="2651"/>
                      <a:pt x="771" y="2547"/>
                      <a:pt x="771" y="2401"/>
                    </a:cubicBezTo>
                    <a:cubicBezTo>
                      <a:pt x="771" y="279"/>
                      <a:pt x="771" y="279"/>
                      <a:pt x="771" y="279"/>
                    </a:cubicBezTo>
                    <a:cubicBezTo>
                      <a:pt x="315" y="279"/>
                      <a:pt x="315" y="279"/>
                      <a:pt x="315" y="279"/>
                    </a:cubicBezTo>
                    <a:cubicBezTo>
                      <a:pt x="185" y="280"/>
                      <a:pt x="0" y="522"/>
                      <a:pt x="0" y="522"/>
                    </a:cubicBezTo>
                    <a:lnTo>
                      <a:pt x="161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 fontAlgn="auto">
                  <a:spcBef>
                    <a:spcPts val="0"/>
                  </a:spcBef>
                  <a:spcAft>
                    <a:spcPts val="0"/>
                  </a:spcAft>
                </a:pPr>
                <a:endParaRPr kumimoji="0" lang="en-GB" sz="1800" dirty="0"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81" name="Freeform 76"/>
              <p:cNvSpPr>
                <a:spLocks/>
              </p:cNvSpPr>
              <p:nvPr userDrawn="1"/>
            </p:nvSpPr>
            <p:spPr bwMode="gray">
              <a:xfrm>
                <a:off x="8634096" y="333375"/>
                <a:ext cx="196850" cy="239713"/>
              </a:xfrm>
              <a:custGeom>
                <a:avLst/>
                <a:gdLst/>
                <a:ahLst/>
                <a:cxnLst>
                  <a:cxn ang="0">
                    <a:pos x="1420" y="0"/>
                  </a:cxn>
                  <a:cxn ang="0">
                    <a:pos x="2219" y="0"/>
                  </a:cxn>
                  <a:cxn ang="0">
                    <a:pos x="2048" y="234"/>
                  </a:cxn>
                  <a:cxn ang="0">
                    <a:pos x="2048" y="1840"/>
                  </a:cxn>
                  <a:cxn ang="0">
                    <a:pos x="1131" y="2693"/>
                  </a:cxn>
                  <a:cxn ang="0">
                    <a:pos x="176" y="1840"/>
                  </a:cxn>
                  <a:cxn ang="0">
                    <a:pos x="176" y="234"/>
                  </a:cxn>
                  <a:cxn ang="0">
                    <a:pos x="0" y="0"/>
                  </a:cxn>
                  <a:cxn ang="0">
                    <a:pos x="821" y="0"/>
                  </a:cxn>
                  <a:cxn ang="0">
                    <a:pos x="638" y="234"/>
                  </a:cxn>
                  <a:cxn ang="0">
                    <a:pos x="638" y="1840"/>
                  </a:cxn>
                  <a:cxn ang="0">
                    <a:pos x="1131" y="2406"/>
                  </a:cxn>
                  <a:cxn ang="0">
                    <a:pos x="1601" y="1840"/>
                  </a:cxn>
                  <a:cxn ang="0">
                    <a:pos x="1601" y="234"/>
                  </a:cxn>
                  <a:cxn ang="0">
                    <a:pos x="1420" y="0"/>
                  </a:cxn>
                </a:cxnLst>
                <a:rect l="0" t="0" r="r" b="b"/>
                <a:pathLst>
                  <a:path w="2219" h="2693">
                    <a:moveTo>
                      <a:pt x="1420" y="0"/>
                    </a:moveTo>
                    <a:cubicBezTo>
                      <a:pt x="2219" y="0"/>
                      <a:pt x="2219" y="0"/>
                      <a:pt x="2219" y="0"/>
                    </a:cubicBezTo>
                    <a:cubicBezTo>
                      <a:pt x="2219" y="0"/>
                      <a:pt x="2048" y="91"/>
                      <a:pt x="2048" y="234"/>
                    </a:cubicBezTo>
                    <a:cubicBezTo>
                      <a:pt x="2048" y="1840"/>
                      <a:pt x="2048" y="1840"/>
                      <a:pt x="2048" y="1840"/>
                    </a:cubicBezTo>
                    <a:cubicBezTo>
                      <a:pt x="2047" y="2492"/>
                      <a:pt x="1506" y="2693"/>
                      <a:pt x="1131" y="2693"/>
                    </a:cubicBezTo>
                    <a:cubicBezTo>
                      <a:pt x="759" y="2693"/>
                      <a:pt x="175" y="2490"/>
                      <a:pt x="176" y="1840"/>
                    </a:cubicBezTo>
                    <a:cubicBezTo>
                      <a:pt x="176" y="234"/>
                      <a:pt x="176" y="234"/>
                      <a:pt x="176" y="234"/>
                    </a:cubicBezTo>
                    <a:cubicBezTo>
                      <a:pt x="176" y="91"/>
                      <a:pt x="0" y="0"/>
                      <a:pt x="0" y="0"/>
                    </a:cubicBezTo>
                    <a:cubicBezTo>
                      <a:pt x="821" y="0"/>
                      <a:pt x="821" y="0"/>
                      <a:pt x="821" y="0"/>
                    </a:cubicBezTo>
                    <a:cubicBezTo>
                      <a:pt x="821" y="0"/>
                      <a:pt x="638" y="88"/>
                      <a:pt x="638" y="234"/>
                    </a:cubicBezTo>
                    <a:cubicBezTo>
                      <a:pt x="638" y="1840"/>
                      <a:pt x="638" y="1840"/>
                      <a:pt x="638" y="1840"/>
                    </a:cubicBezTo>
                    <a:cubicBezTo>
                      <a:pt x="638" y="2182"/>
                      <a:pt x="865" y="2406"/>
                      <a:pt x="1131" y="2406"/>
                    </a:cubicBezTo>
                    <a:cubicBezTo>
                      <a:pt x="1397" y="2406"/>
                      <a:pt x="1600" y="2173"/>
                      <a:pt x="1601" y="1840"/>
                    </a:cubicBezTo>
                    <a:cubicBezTo>
                      <a:pt x="1601" y="234"/>
                      <a:pt x="1601" y="234"/>
                      <a:pt x="1601" y="234"/>
                    </a:cubicBezTo>
                    <a:cubicBezTo>
                      <a:pt x="1601" y="91"/>
                      <a:pt x="1420" y="0"/>
                      <a:pt x="142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 fontAlgn="auto">
                  <a:spcBef>
                    <a:spcPts val="0"/>
                  </a:spcBef>
                  <a:spcAft>
                    <a:spcPts val="0"/>
                  </a:spcAft>
                </a:pPr>
                <a:endParaRPr kumimoji="0" lang="en-GB" sz="1800" dirty="0"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82" name="Freeform 77"/>
              <p:cNvSpPr>
                <a:spLocks/>
              </p:cNvSpPr>
              <p:nvPr userDrawn="1"/>
            </p:nvSpPr>
            <p:spPr bwMode="gray">
              <a:xfrm>
                <a:off x="7943533" y="333375"/>
                <a:ext cx="198438" cy="239713"/>
              </a:xfrm>
              <a:custGeom>
                <a:avLst/>
                <a:gdLst/>
                <a:ahLst/>
                <a:cxnLst>
                  <a:cxn ang="0">
                    <a:pos x="1427" y="0"/>
                  </a:cxn>
                  <a:cxn ang="0">
                    <a:pos x="2240" y="0"/>
                  </a:cxn>
                  <a:cxn ang="0">
                    <a:pos x="2068" y="237"/>
                  </a:cxn>
                  <a:cxn ang="0">
                    <a:pos x="2067" y="1838"/>
                  </a:cxn>
                  <a:cxn ang="0">
                    <a:pos x="1122" y="2700"/>
                  </a:cxn>
                  <a:cxn ang="0">
                    <a:pos x="166" y="1838"/>
                  </a:cxn>
                  <a:cxn ang="0">
                    <a:pos x="166" y="237"/>
                  </a:cxn>
                  <a:cxn ang="0">
                    <a:pos x="0" y="0"/>
                  </a:cxn>
                  <a:cxn ang="0">
                    <a:pos x="821" y="0"/>
                  </a:cxn>
                  <a:cxn ang="0">
                    <a:pos x="631" y="237"/>
                  </a:cxn>
                  <a:cxn ang="0">
                    <a:pos x="630" y="1838"/>
                  </a:cxn>
                  <a:cxn ang="0">
                    <a:pos x="1122" y="2413"/>
                  </a:cxn>
                  <a:cxn ang="0">
                    <a:pos x="1602" y="1838"/>
                  </a:cxn>
                  <a:cxn ang="0">
                    <a:pos x="1603" y="237"/>
                  </a:cxn>
                  <a:cxn ang="0">
                    <a:pos x="1427" y="0"/>
                  </a:cxn>
                </a:cxnLst>
                <a:rect l="0" t="0" r="r" b="b"/>
                <a:pathLst>
                  <a:path w="2240" h="2700">
                    <a:moveTo>
                      <a:pt x="1427" y="0"/>
                    </a:moveTo>
                    <a:cubicBezTo>
                      <a:pt x="2240" y="0"/>
                      <a:pt x="2240" y="0"/>
                      <a:pt x="2240" y="0"/>
                    </a:cubicBezTo>
                    <a:cubicBezTo>
                      <a:pt x="2240" y="0"/>
                      <a:pt x="2068" y="95"/>
                      <a:pt x="2068" y="237"/>
                    </a:cubicBezTo>
                    <a:cubicBezTo>
                      <a:pt x="2068" y="238"/>
                      <a:pt x="2067" y="1838"/>
                      <a:pt x="2067" y="1838"/>
                    </a:cubicBezTo>
                    <a:cubicBezTo>
                      <a:pt x="2067" y="2494"/>
                      <a:pt x="1501" y="2700"/>
                      <a:pt x="1122" y="2700"/>
                    </a:cubicBezTo>
                    <a:cubicBezTo>
                      <a:pt x="750" y="2700"/>
                      <a:pt x="166" y="2491"/>
                      <a:pt x="166" y="1838"/>
                    </a:cubicBezTo>
                    <a:cubicBezTo>
                      <a:pt x="166" y="237"/>
                      <a:pt x="166" y="237"/>
                      <a:pt x="166" y="237"/>
                    </a:cubicBezTo>
                    <a:cubicBezTo>
                      <a:pt x="166" y="94"/>
                      <a:pt x="0" y="0"/>
                      <a:pt x="0" y="0"/>
                    </a:cubicBezTo>
                    <a:cubicBezTo>
                      <a:pt x="821" y="0"/>
                      <a:pt x="821" y="0"/>
                      <a:pt x="821" y="0"/>
                    </a:cubicBezTo>
                    <a:cubicBezTo>
                      <a:pt x="821" y="0"/>
                      <a:pt x="631" y="94"/>
                      <a:pt x="631" y="237"/>
                    </a:cubicBezTo>
                    <a:cubicBezTo>
                      <a:pt x="630" y="1838"/>
                      <a:pt x="630" y="1838"/>
                      <a:pt x="630" y="1838"/>
                    </a:cubicBezTo>
                    <a:cubicBezTo>
                      <a:pt x="630" y="2178"/>
                      <a:pt x="856" y="2412"/>
                      <a:pt x="1122" y="2413"/>
                    </a:cubicBezTo>
                    <a:cubicBezTo>
                      <a:pt x="1388" y="2414"/>
                      <a:pt x="1602" y="2174"/>
                      <a:pt x="1602" y="1838"/>
                    </a:cubicBezTo>
                    <a:cubicBezTo>
                      <a:pt x="1603" y="237"/>
                      <a:pt x="1603" y="237"/>
                      <a:pt x="1603" y="237"/>
                    </a:cubicBezTo>
                    <a:cubicBezTo>
                      <a:pt x="1603" y="94"/>
                      <a:pt x="1427" y="0"/>
                      <a:pt x="142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 fontAlgn="auto">
                  <a:spcBef>
                    <a:spcPts val="0"/>
                  </a:spcBef>
                  <a:spcAft>
                    <a:spcPts val="0"/>
                  </a:spcAft>
                </a:pPr>
                <a:endParaRPr kumimoji="0" lang="en-GB" sz="1800" dirty="0"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83" name="Freeform 78"/>
              <p:cNvSpPr>
                <a:spLocks/>
              </p:cNvSpPr>
              <p:nvPr userDrawn="1"/>
            </p:nvSpPr>
            <p:spPr bwMode="gray">
              <a:xfrm>
                <a:off x="8481696" y="328613"/>
                <a:ext cx="150813" cy="244475"/>
              </a:xfrm>
              <a:custGeom>
                <a:avLst/>
                <a:gdLst/>
                <a:ahLst/>
                <a:cxnLst>
                  <a:cxn ang="0">
                    <a:pos x="1467" y="479"/>
                  </a:cxn>
                  <a:cxn ang="0">
                    <a:pos x="1019" y="276"/>
                  </a:cxn>
                  <a:cxn ang="0">
                    <a:pos x="504" y="677"/>
                  </a:cxn>
                  <a:cxn ang="0">
                    <a:pos x="995" y="1174"/>
                  </a:cxn>
                  <a:cxn ang="0">
                    <a:pos x="1705" y="1974"/>
                  </a:cxn>
                  <a:cxn ang="0">
                    <a:pos x="651" y="2755"/>
                  </a:cxn>
                  <a:cxn ang="0">
                    <a:pos x="155" y="2686"/>
                  </a:cxn>
                  <a:cxn ang="0">
                    <a:pos x="0" y="2177"/>
                  </a:cxn>
                  <a:cxn ang="0">
                    <a:pos x="658" y="2466"/>
                  </a:cxn>
                  <a:cxn ang="0">
                    <a:pos x="1252" y="2030"/>
                  </a:cxn>
                  <a:cxn ang="0">
                    <a:pos x="46" y="731"/>
                  </a:cxn>
                  <a:cxn ang="0">
                    <a:pos x="973" y="0"/>
                  </a:cxn>
                  <a:cxn ang="0">
                    <a:pos x="1467" y="69"/>
                  </a:cxn>
                  <a:cxn ang="0">
                    <a:pos x="1467" y="479"/>
                  </a:cxn>
                </a:cxnLst>
                <a:rect l="0" t="0" r="r" b="b"/>
                <a:pathLst>
                  <a:path w="1707" h="2755">
                    <a:moveTo>
                      <a:pt x="1467" y="479"/>
                    </a:moveTo>
                    <a:cubicBezTo>
                      <a:pt x="1467" y="479"/>
                      <a:pt x="1352" y="277"/>
                      <a:pt x="1019" y="276"/>
                    </a:cubicBezTo>
                    <a:cubicBezTo>
                      <a:pt x="686" y="275"/>
                      <a:pt x="505" y="450"/>
                      <a:pt x="504" y="677"/>
                    </a:cubicBezTo>
                    <a:cubicBezTo>
                      <a:pt x="503" y="934"/>
                      <a:pt x="696" y="1031"/>
                      <a:pt x="995" y="1174"/>
                    </a:cubicBezTo>
                    <a:cubicBezTo>
                      <a:pt x="1279" y="1311"/>
                      <a:pt x="1707" y="1499"/>
                      <a:pt x="1705" y="1974"/>
                    </a:cubicBezTo>
                    <a:cubicBezTo>
                      <a:pt x="1704" y="2399"/>
                      <a:pt x="1327" y="2755"/>
                      <a:pt x="651" y="2755"/>
                    </a:cubicBezTo>
                    <a:cubicBezTo>
                      <a:pt x="442" y="2754"/>
                      <a:pt x="155" y="2686"/>
                      <a:pt x="155" y="2686"/>
                    </a:cubicBezTo>
                    <a:cubicBezTo>
                      <a:pt x="0" y="2177"/>
                      <a:pt x="0" y="2177"/>
                      <a:pt x="0" y="2177"/>
                    </a:cubicBezTo>
                    <a:cubicBezTo>
                      <a:pt x="143" y="2316"/>
                      <a:pt x="397" y="2466"/>
                      <a:pt x="658" y="2466"/>
                    </a:cubicBezTo>
                    <a:cubicBezTo>
                      <a:pt x="929" y="2466"/>
                      <a:pt x="1252" y="2298"/>
                      <a:pt x="1252" y="2030"/>
                    </a:cubicBezTo>
                    <a:cubicBezTo>
                      <a:pt x="1252" y="1512"/>
                      <a:pt x="46" y="1598"/>
                      <a:pt x="46" y="731"/>
                    </a:cubicBezTo>
                    <a:cubicBezTo>
                      <a:pt x="46" y="433"/>
                      <a:pt x="254" y="0"/>
                      <a:pt x="973" y="0"/>
                    </a:cubicBezTo>
                    <a:cubicBezTo>
                      <a:pt x="1207" y="0"/>
                      <a:pt x="1467" y="69"/>
                      <a:pt x="1467" y="69"/>
                    </a:cubicBezTo>
                    <a:lnTo>
                      <a:pt x="1467" y="479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 fontAlgn="auto">
                  <a:spcBef>
                    <a:spcPts val="0"/>
                  </a:spcBef>
                  <a:spcAft>
                    <a:spcPts val="0"/>
                  </a:spcAft>
                </a:pPr>
                <a:endParaRPr kumimoji="0" lang="en-GB" sz="1800" dirty="0">
                  <a:latin typeface="Arial"/>
                  <a:ea typeface="+mn-ea"/>
                  <a:cs typeface="+mn-cs"/>
                </a:endParaRPr>
              </a:p>
            </p:txBody>
          </p:sp>
        </p:grpSp>
      </p:grpSp>
      <p:sp>
        <p:nvSpPr>
          <p:cNvPr id="7" name="VCT_Marker_ID_7" hidden="1"/>
          <p:cNvSpPr/>
          <p:nvPr userDrawn="1">
            <p:custDataLst>
              <p:tags r:id="rId1"/>
            </p:custDataLst>
          </p:nvPr>
        </p:nvSpPr>
        <p:spPr>
          <a:xfrm>
            <a:off x="1270000" y="95250"/>
            <a:ext cx="127000" cy="95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kumimoji="0" lang="de-DE" sz="1800" dirty="0">
              <a:solidFill>
                <a:srgbClr val="FFFFFF"/>
              </a:solidFill>
            </a:endParaRPr>
          </a:p>
        </p:txBody>
      </p:sp>
      <p:sp>
        <p:nvSpPr>
          <p:cNvPr id="45" name="VCT_Backup_ID_45" hidden="1"/>
          <p:cNvSpPr txBox="1"/>
          <p:nvPr userDrawn="1">
            <p:custDataLst>
              <p:tags r:id="rId2"/>
            </p:custDataLst>
          </p:nvPr>
        </p:nvSpPr>
        <p:spPr bwMode="auto">
          <a:xfrm>
            <a:off x="323999" y="3434400"/>
            <a:ext cx="8496151" cy="1339199"/>
          </a:xfrm>
          <a:prstGeom prst="rect">
            <a:avLst/>
          </a:prstGeom>
          <a:noFill/>
          <a:ln w="0">
            <a:noFill/>
          </a:ln>
        </p:spPr>
        <p:txBody>
          <a:bodyPr vert="horz" wrap="square" lIns="0" tIns="0" rIns="0" bIns="0" rtlCol="0" anchor="t" anchorCtr="0">
            <a:noAutofit/>
          </a:bodyPr>
          <a:lstStyle/>
          <a:p>
            <a:pPr algn="l" defTabSz="457200" fontAlgn="auto"/>
            <a:r>
              <a:rPr kumimoji="0" lang="de-DE" sz="2400" smtClean="0">
                <a:latin typeface="Arial"/>
                <a:ea typeface="+mn-ea"/>
                <a:cs typeface="+mn-cs"/>
              </a:rPr>
              <a:t>Formatvorlage des Untertitelmasters durch Klicken bearbeiten</a:t>
            </a:r>
            <a:endParaRPr kumimoji="0" lang="en-GB" sz="2400" dirty="0">
              <a:latin typeface="Arial"/>
              <a:ea typeface="+mn-ea"/>
              <a:cs typeface="+mn-cs"/>
            </a:endParaRPr>
          </a:p>
        </p:txBody>
      </p:sp>
      <p:sp>
        <p:nvSpPr>
          <p:cNvPr id="41" name="Rechteck 40"/>
          <p:cNvSpPr/>
          <p:nvPr userDrawn="1"/>
        </p:nvSpPr>
        <p:spPr bwMode="gray">
          <a:xfrm>
            <a:off x="4427984" y="4991100"/>
            <a:ext cx="360040" cy="15240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kumimoji="0" lang="en-GB" sz="1800" dirty="0" smtClean="0">
              <a:solidFill>
                <a:srgbClr val="000000"/>
              </a:solidFill>
            </a:endParaRPr>
          </a:p>
        </p:txBody>
      </p:sp>
      <p:sp>
        <p:nvSpPr>
          <p:cNvPr id="48" name="Title 47"/>
          <p:cNvSpPr>
            <a:spLocks noGrp="1"/>
          </p:cNvSpPr>
          <p:nvPr>
            <p:ph type="title"/>
          </p:nvPr>
        </p:nvSpPr>
        <p:spPr bwMode="gray">
          <a:xfrm>
            <a:off x="250825" y="2427730"/>
            <a:ext cx="8642356" cy="648090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defRPr lang="en-GB" sz="3200" noProof="0" dirty="0">
                <a:solidFill>
                  <a:schemeClr val="bg1"/>
                </a:solidFill>
              </a:defRPr>
            </a:lvl1pPr>
          </a:lstStyle>
          <a:p>
            <a:pPr lvl="0" fontAlgn="base">
              <a:spcAft>
                <a:spcPct val="0"/>
              </a:spcAft>
              <a:tabLst>
                <a:tab pos="3676650" algn="l"/>
              </a:tabLst>
            </a:pPr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59" name="Subtitle 2"/>
          <p:cNvSpPr>
            <a:spLocks noGrp="1"/>
          </p:cNvSpPr>
          <p:nvPr>
            <p:ph type="subTitle" idx="1"/>
          </p:nvPr>
        </p:nvSpPr>
        <p:spPr bwMode="gray">
          <a:xfrm>
            <a:off x="250250" y="2067681"/>
            <a:ext cx="8642926" cy="432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b" anchorCtr="0" compatLnSpc="1">
            <a:prstTxWarp prst="textNoShape">
              <a:avLst/>
            </a:prstTxWarp>
            <a:noAutofit/>
          </a:bodyPr>
          <a:lstStyle>
            <a:lvl1pPr marL="269875" indent="-269875">
              <a:buNone/>
              <a:defRPr kumimoji="1" lang="en-GB" sz="2000" noProof="0" dirty="0">
                <a:solidFill>
                  <a:schemeClr val="bg1"/>
                </a:solidFill>
              </a:defRPr>
            </a:lvl1pPr>
          </a:lstStyle>
          <a:p>
            <a:pPr marL="0" lvl="0" indent="0" defTabSz="457200" fontAlgn="base">
              <a:spcBef>
                <a:spcPts val="500"/>
              </a:spcBef>
              <a:buClr>
                <a:srgbClr val="A30B1A"/>
              </a:buClr>
            </a:pPr>
            <a:r>
              <a:rPr lang="en-US" noProof="0" smtClean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8075243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line + Picture top – Text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Bild 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01"/>
          <a:stretch/>
        </p:blipFill>
        <p:spPr>
          <a:xfrm>
            <a:off x="0" y="0"/>
            <a:ext cx="9144000" cy="4876006"/>
          </a:xfrm>
          <a:prstGeom prst="rect">
            <a:avLst/>
          </a:prstGeom>
        </p:spPr>
      </p:pic>
      <p:grpSp>
        <p:nvGrpSpPr>
          <p:cNvPr id="8" name="Group 7"/>
          <p:cNvGrpSpPr/>
          <p:nvPr userDrawn="1"/>
        </p:nvGrpSpPr>
        <p:grpSpPr>
          <a:xfrm>
            <a:off x="8010525" y="249238"/>
            <a:ext cx="892176" cy="434975"/>
            <a:chOff x="8010525" y="249238"/>
            <a:chExt cx="892176" cy="434975"/>
          </a:xfrm>
        </p:grpSpPr>
        <p:sp>
          <p:nvSpPr>
            <p:cNvPr id="9" name="Freeform 68"/>
            <p:cNvSpPr>
              <a:spLocks/>
            </p:cNvSpPr>
            <p:nvPr userDrawn="1"/>
          </p:nvSpPr>
          <p:spPr bwMode="gray">
            <a:xfrm>
              <a:off x="8305800" y="249238"/>
              <a:ext cx="179388" cy="139700"/>
            </a:xfrm>
            <a:custGeom>
              <a:avLst/>
              <a:gdLst/>
              <a:ahLst/>
              <a:cxnLst>
                <a:cxn ang="0">
                  <a:pos x="961" y="764"/>
                </a:cxn>
                <a:cxn ang="0">
                  <a:pos x="599" y="642"/>
                </a:cxn>
                <a:cxn ang="0">
                  <a:pos x="1" y="1235"/>
                </a:cxn>
                <a:cxn ang="0">
                  <a:pos x="599" y="1825"/>
                </a:cxn>
                <a:cxn ang="0">
                  <a:pos x="1053" y="1619"/>
                </a:cxn>
                <a:cxn ang="0">
                  <a:pos x="1053" y="1293"/>
                </a:cxn>
                <a:cxn ang="0">
                  <a:pos x="771" y="1568"/>
                </a:cxn>
                <a:cxn ang="0">
                  <a:pos x="599" y="1604"/>
                </a:cxn>
                <a:cxn ang="0">
                  <a:pos x="225" y="1235"/>
                </a:cxn>
                <a:cxn ang="0">
                  <a:pos x="599" y="863"/>
                </a:cxn>
                <a:cxn ang="0">
                  <a:pos x="861" y="972"/>
                </a:cxn>
                <a:cxn ang="0">
                  <a:pos x="1093" y="1239"/>
                </a:cxn>
                <a:cxn ang="0">
                  <a:pos x="1630" y="1473"/>
                </a:cxn>
                <a:cxn ang="0">
                  <a:pos x="2365" y="741"/>
                </a:cxn>
                <a:cxn ang="0">
                  <a:pos x="1630" y="0"/>
                </a:cxn>
                <a:cxn ang="0">
                  <a:pos x="1053" y="295"/>
                </a:cxn>
                <a:cxn ang="0">
                  <a:pos x="1053" y="735"/>
                </a:cxn>
                <a:cxn ang="0">
                  <a:pos x="1630" y="232"/>
                </a:cxn>
                <a:cxn ang="0">
                  <a:pos x="2134" y="741"/>
                </a:cxn>
                <a:cxn ang="0">
                  <a:pos x="1630" y="1245"/>
                </a:cxn>
                <a:cxn ang="0">
                  <a:pos x="1303" y="1125"/>
                </a:cxn>
                <a:cxn ang="0">
                  <a:pos x="961" y="764"/>
                </a:cxn>
              </a:cxnLst>
              <a:rect l="0" t="0" r="r" b="b"/>
              <a:pathLst>
                <a:path w="2365" h="1825">
                  <a:moveTo>
                    <a:pt x="961" y="764"/>
                  </a:moveTo>
                  <a:cubicBezTo>
                    <a:pt x="875" y="688"/>
                    <a:pt x="736" y="643"/>
                    <a:pt x="599" y="642"/>
                  </a:cubicBezTo>
                  <a:cubicBezTo>
                    <a:pt x="270" y="641"/>
                    <a:pt x="2" y="900"/>
                    <a:pt x="1" y="1235"/>
                  </a:cubicBezTo>
                  <a:cubicBezTo>
                    <a:pt x="0" y="1563"/>
                    <a:pt x="270" y="1824"/>
                    <a:pt x="599" y="1825"/>
                  </a:cubicBezTo>
                  <a:cubicBezTo>
                    <a:pt x="783" y="1825"/>
                    <a:pt x="943" y="1751"/>
                    <a:pt x="1053" y="1619"/>
                  </a:cubicBezTo>
                  <a:cubicBezTo>
                    <a:pt x="1053" y="1293"/>
                    <a:pt x="1053" y="1293"/>
                    <a:pt x="1053" y="1293"/>
                  </a:cubicBezTo>
                  <a:cubicBezTo>
                    <a:pt x="994" y="1394"/>
                    <a:pt x="877" y="1524"/>
                    <a:pt x="771" y="1568"/>
                  </a:cubicBezTo>
                  <a:cubicBezTo>
                    <a:pt x="717" y="1590"/>
                    <a:pt x="662" y="1604"/>
                    <a:pt x="599" y="1604"/>
                  </a:cubicBezTo>
                  <a:cubicBezTo>
                    <a:pt x="394" y="1604"/>
                    <a:pt x="225" y="1445"/>
                    <a:pt x="225" y="1235"/>
                  </a:cubicBezTo>
                  <a:cubicBezTo>
                    <a:pt x="225" y="1041"/>
                    <a:pt x="380" y="862"/>
                    <a:pt x="599" y="863"/>
                  </a:cubicBezTo>
                  <a:cubicBezTo>
                    <a:pt x="701" y="863"/>
                    <a:pt x="793" y="905"/>
                    <a:pt x="861" y="972"/>
                  </a:cubicBezTo>
                  <a:cubicBezTo>
                    <a:pt x="931" y="1040"/>
                    <a:pt x="1041" y="1183"/>
                    <a:pt x="1093" y="1239"/>
                  </a:cubicBezTo>
                  <a:cubicBezTo>
                    <a:pt x="1227" y="1383"/>
                    <a:pt x="1419" y="1473"/>
                    <a:pt x="1630" y="1473"/>
                  </a:cubicBezTo>
                  <a:cubicBezTo>
                    <a:pt x="2036" y="1474"/>
                    <a:pt x="2365" y="1146"/>
                    <a:pt x="2365" y="741"/>
                  </a:cubicBezTo>
                  <a:cubicBezTo>
                    <a:pt x="2365" y="336"/>
                    <a:pt x="2035" y="0"/>
                    <a:pt x="1630" y="0"/>
                  </a:cubicBezTo>
                  <a:cubicBezTo>
                    <a:pt x="1395" y="0"/>
                    <a:pt x="1187" y="122"/>
                    <a:pt x="1053" y="295"/>
                  </a:cubicBezTo>
                  <a:cubicBezTo>
                    <a:pt x="1053" y="735"/>
                    <a:pt x="1053" y="735"/>
                    <a:pt x="1053" y="735"/>
                  </a:cubicBezTo>
                  <a:cubicBezTo>
                    <a:pt x="1155" y="455"/>
                    <a:pt x="1340" y="232"/>
                    <a:pt x="1630" y="232"/>
                  </a:cubicBezTo>
                  <a:cubicBezTo>
                    <a:pt x="1909" y="232"/>
                    <a:pt x="2135" y="463"/>
                    <a:pt x="2134" y="741"/>
                  </a:cubicBezTo>
                  <a:cubicBezTo>
                    <a:pt x="2134" y="1020"/>
                    <a:pt x="1909" y="1246"/>
                    <a:pt x="1630" y="1245"/>
                  </a:cubicBezTo>
                  <a:cubicBezTo>
                    <a:pt x="1506" y="1244"/>
                    <a:pt x="1391" y="1199"/>
                    <a:pt x="1303" y="1125"/>
                  </a:cubicBezTo>
                  <a:cubicBezTo>
                    <a:pt x="1194" y="1040"/>
                    <a:pt x="1074" y="860"/>
                    <a:pt x="961" y="764"/>
                  </a:cubicBezTo>
                </a:path>
              </a:pathLst>
            </a:cu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kumimoji="0" lang="en-US" sz="1800" dirty="0">
                <a:latin typeface="Arial"/>
                <a:ea typeface="+mn-ea"/>
                <a:cs typeface="+mn-cs"/>
              </a:endParaRPr>
            </a:p>
          </p:txBody>
        </p:sp>
        <p:sp>
          <p:nvSpPr>
            <p:cNvPr id="11" name="Freeform 69"/>
            <p:cNvSpPr>
              <a:spLocks/>
            </p:cNvSpPr>
            <p:nvPr userDrawn="1"/>
          </p:nvSpPr>
          <p:spPr bwMode="gray">
            <a:xfrm>
              <a:off x="8010525" y="401638"/>
              <a:ext cx="123825" cy="20161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624" y="0"/>
                </a:cxn>
                <a:cxn ang="0">
                  <a:pos x="1624" y="452"/>
                </a:cxn>
                <a:cxn ang="0">
                  <a:pos x="1365" y="273"/>
                </a:cxn>
                <a:cxn ang="0">
                  <a:pos x="613" y="273"/>
                </a:cxn>
                <a:cxn ang="0">
                  <a:pos x="613" y="1053"/>
                </a:cxn>
                <a:cxn ang="0">
                  <a:pos x="1428" y="1053"/>
                </a:cxn>
                <a:cxn ang="0">
                  <a:pos x="1428" y="1467"/>
                </a:cxn>
                <a:cxn ang="0">
                  <a:pos x="1205" y="1335"/>
                </a:cxn>
                <a:cxn ang="0">
                  <a:pos x="613" y="1335"/>
                </a:cxn>
                <a:cxn ang="0">
                  <a:pos x="613" y="2401"/>
                </a:cxn>
                <a:cxn ang="0">
                  <a:pos x="784" y="2651"/>
                </a:cxn>
                <a:cxn ang="0">
                  <a:pos x="11" y="2651"/>
                </a:cxn>
                <a:cxn ang="0">
                  <a:pos x="173" y="2401"/>
                </a:cxn>
                <a:cxn ang="0">
                  <a:pos x="173" y="278"/>
                </a:cxn>
                <a:cxn ang="0">
                  <a:pos x="0" y="0"/>
                </a:cxn>
              </a:cxnLst>
              <a:rect l="0" t="0" r="r" b="b"/>
              <a:pathLst>
                <a:path w="1624" h="2651">
                  <a:moveTo>
                    <a:pt x="0" y="0"/>
                  </a:moveTo>
                  <a:cubicBezTo>
                    <a:pt x="1624" y="0"/>
                    <a:pt x="1624" y="0"/>
                    <a:pt x="1624" y="0"/>
                  </a:cubicBezTo>
                  <a:cubicBezTo>
                    <a:pt x="1624" y="452"/>
                    <a:pt x="1624" y="452"/>
                    <a:pt x="1624" y="452"/>
                  </a:cubicBezTo>
                  <a:cubicBezTo>
                    <a:pt x="1624" y="452"/>
                    <a:pt x="1540" y="274"/>
                    <a:pt x="1365" y="273"/>
                  </a:cubicBezTo>
                  <a:cubicBezTo>
                    <a:pt x="613" y="273"/>
                    <a:pt x="613" y="273"/>
                    <a:pt x="613" y="273"/>
                  </a:cubicBezTo>
                  <a:cubicBezTo>
                    <a:pt x="613" y="1053"/>
                    <a:pt x="613" y="1053"/>
                    <a:pt x="613" y="1053"/>
                  </a:cubicBezTo>
                  <a:cubicBezTo>
                    <a:pt x="1428" y="1053"/>
                    <a:pt x="1428" y="1053"/>
                    <a:pt x="1428" y="1053"/>
                  </a:cubicBezTo>
                  <a:cubicBezTo>
                    <a:pt x="1428" y="1467"/>
                    <a:pt x="1428" y="1467"/>
                    <a:pt x="1428" y="1467"/>
                  </a:cubicBezTo>
                  <a:cubicBezTo>
                    <a:pt x="1428" y="1467"/>
                    <a:pt x="1402" y="1335"/>
                    <a:pt x="1205" y="1335"/>
                  </a:cubicBezTo>
                  <a:cubicBezTo>
                    <a:pt x="613" y="1335"/>
                    <a:pt x="613" y="1335"/>
                    <a:pt x="613" y="1335"/>
                  </a:cubicBezTo>
                  <a:cubicBezTo>
                    <a:pt x="613" y="2401"/>
                    <a:pt x="613" y="2401"/>
                    <a:pt x="613" y="2401"/>
                  </a:cubicBezTo>
                  <a:cubicBezTo>
                    <a:pt x="613" y="2558"/>
                    <a:pt x="784" y="2651"/>
                    <a:pt x="784" y="2651"/>
                  </a:cubicBezTo>
                  <a:cubicBezTo>
                    <a:pt x="11" y="2651"/>
                    <a:pt x="11" y="2651"/>
                    <a:pt x="11" y="2651"/>
                  </a:cubicBezTo>
                  <a:cubicBezTo>
                    <a:pt x="11" y="2651"/>
                    <a:pt x="173" y="2569"/>
                    <a:pt x="173" y="2401"/>
                  </a:cubicBezTo>
                  <a:cubicBezTo>
                    <a:pt x="173" y="278"/>
                    <a:pt x="173" y="278"/>
                    <a:pt x="173" y="278"/>
                  </a:cubicBezTo>
                  <a:cubicBezTo>
                    <a:pt x="173" y="9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kumimoji="0" lang="en-US" sz="1800" dirty="0">
                <a:latin typeface="Arial"/>
                <a:ea typeface="+mn-ea"/>
                <a:cs typeface="+mn-cs"/>
              </a:endParaRPr>
            </a:p>
          </p:txBody>
        </p:sp>
        <p:sp>
          <p:nvSpPr>
            <p:cNvPr id="12" name="Freeform 70"/>
            <p:cNvSpPr>
              <a:spLocks/>
            </p:cNvSpPr>
            <p:nvPr userDrawn="1"/>
          </p:nvSpPr>
          <p:spPr bwMode="gray">
            <a:xfrm>
              <a:off x="8304213" y="401638"/>
              <a:ext cx="80963" cy="282575"/>
            </a:xfrm>
            <a:custGeom>
              <a:avLst/>
              <a:gdLst/>
              <a:ahLst/>
              <a:cxnLst>
                <a:cxn ang="0">
                  <a:pos x="246" y="0"/>
                </a:cxn>
                <a:cxn ang="0">
                  <a:pos x="1072" y="0"/>
                </a:cxn>
                <a:cxn ang="0">
                  <a:pos x="887" y="230"/>
                </a:cxn>
                <a:cxn ang="0">
                  <a:pos x="887" y="2717"/>
                </a:cxn>
                <a:cxn ang="0">
                  <a:pos x="0" y="3693"/>
                </a:cxn>
                <a:cxn ang="0">
                  <a:pos x="423" y="2717"/>
                </a:cxn>
                <a:cxn ang="0">
                  <a:pos x="423" y="230"/>
                </a:cxn>
                <a:cxn ang="0">
                  <a:pos x="246" y="0"/>
                </a:cxn>
              </a:cxnLst>
              <a:rect l="0" t="0" r="r" b="b"/>
              <a:pathLst>
                <a:path w="1072" h="3696">
                  <a:moveTo>
                    <a:pt x="246" y="0"/>
                  </a:moveTo>
                  <a:cubicBezTo>
                    <a:pt x="1072" y="0"/>
                    <a:pt x="1072" y="0"/>
                    <a:pt x="1072" y="0"/>
                  </a:cubicBezTo>
                  <a:cubicBezTo>
                    <a:pt x="1072" y="0"/>
                    <a:pt x="887" y="87"/>
                    <a:pt x="887" y="230"/>
                  </a:cubicBezTo>
                  <a:cubicBezTo>
                    <a:pt x="887" y="2717"/>
                    <a:pt x="887" y="2717"/>
                    <a:pt x="887" y="2717"/>
                  </a:cubicBezTo>
                  <a:cubicBezTo>
                    <a:pt x="887" y="3558"/>
                    <a:pt x="44" y="3696"/>
                    <a:pt x="0" y="3693"/>
                  </a:cubicBezTo>
                  <a:cubicBezTo>
                    <a:pt x="72" y="3647"/>
                    <a:pt x="422" y="3349"/>
                    <a:pt x="423" y="2717"/>
                  </a:cubicBezTo>
                  <a:cubicBezTo>
                    <a:pt x="423" y="230"/>
                    <a:pt x="423" y="230"/>
                    <a:pt x="423" y="230"/>
                  </a:cubicBezTo>
                  <a:cubicBezTo>
                    <a:pt x="424" y="96"/>
                    <a:pt x="246" y="0"/>
                    <a:pt x="246" y="0"/>
                  </a:cubicBezTo>
                  <a:close/>
                </a:path>
              </a:pathLst>
            </a:cu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kumimoji="0" lang="en-US" sz="1800" dirty="0">
                <a:latin typeface="Arial"/>
                <a:ea typeface="+mn-ea"/>
                <a:cs typeface="+mn-cs"/>
              </a:endParaRPr>
            </a:p>
          </p:txBody>
        </p:sp>
        <p:sp>
          <p:nvSpPr>
            <p:cNvPr id="13" name="Freeform 71"/>
            <p:cNvSpPr>
              <a:spLocks/>
            </p:cNvSpPr>
            <p:nvPr userDrawn="1"/>
          </p:nvSpPr>
          <p:spPr bwMode="gray">
            <a:xfrm>
              <a:off x="8394700" y="401638"/>
              <a:ext cx="63500" cy="20161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28" y="0"/>
                </a:cxn>
                <a:cxn ang="0">
                  <a:pos x="645" y="235"/>
                </a:cxn>
                <a:cxn ang="0">
                  <a:pos x="645" y="2401"/>
                </a:cxn>
                <a:cxn ang="0">
                  <a:pos x="828" y="2653"/>
                </a:cxn>
                <a:cxn ang="0">
                  <a:pos x="0" y="2653"/>
                </a:cxn>
                <a:cxn ang="0">
                  <a:pos x="184" y="2401"/>
                </a:cxn>
                <a:cxn ang="0">
                  <a:pos x="184" y="235"/>
                </a:cxn>
                <a:cxn ang="0">
                  <a:pos x="0" y="0"/>
                </a:cxn>
              </a:cxnLst>
              <a:rect l="0" t="0" r="r" b="b"/>
              <a:pathLst>
                <a:path w="828" h="2653">
                  <a:moveTo>
                    <a:pt x="0" y="0"/>
                  </a:moveTo>
                  <a:cubicBezTo>
                    <a:pt x="828" y="0"/>
                    <a:pt x="828" y="0"/>
                    <a:pt x="828" y="0"/>
                  </a:cubicBezTo>
                  <a:cubicBezTo>
                    <a:pt x="828" y="0"/>
                    <a:pt x="645" y="89"/>
                    <a:pt x="645" y="235"/>
                  </a:cubicBezTo>
                  <a:cubicBezTo>
                    <a:pt x="645" y="2401"/>
                    <a:pt x="645" y="2401"/>
                    <a:pt x="645" y="2401"/>
                  </a:cubicBezTo>
                  <a:cubicBezTo>
                    <a:pt x="645" y="2556"/>
                    <a:pt x="828" y="2653"/>
                    <a:pt x="828" y="2653"/>
                  </a:cubicBezTo>
                  <a:cubicBezTo>
                    <a:pt x="0" y="2653"/>
                    <a:pt x="0" y="2653"/>
                    <a:pt x="0" y="2653"/>
                  </a:cubicBezTo>
                  <a:cubicBezTo>
                    <a:pt x="0" y="2653"/>
                    <a:pt x="184" y="2557"/>
                    <a:pt x="184" y="2401"/>
                  </a:cubicBezTo>
                  <a:cubicBezTo>
                    <a:pt x="184" y="235"/>
                    <a:pt x="184" y="235"/>
                    <a:pt x="184" y="235"/>
                  </a:cubicBezTo>
                  <a:cubicBezTo>
                    <a:pt x="184" y="8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kumimoji="0" lang="en-US" sz="1800" dirty="0">
                <a:latin typeface="Arial"/>
                <a:ea typeface="+mn-ea"/>
                <a:cs typeface="+mn-cs"/>
              </a:endParaRPr>
            </a:p>
          </p:txBody>
        </p:sp>
        <p:sp>
          <p:nvSpPr>
            <p:cNvPr id="14" name="Freeform 72"/>
            <p:cNvSpPr>
              <a:spLocks/>
            </p:cNvSpPr>
            <p:nvPr userDrawn="1"/>
          </p:nvSpPr>
          <p:spPr bwMode="gray">
            <a:xfrm>
              <a:off x="8458200" y="401638"/>
              <a:ext cx="150813" cy="201613"/>
            </a:xfrm>
            <a:custGeom>
              <a:avLst/>
              <a:gdLst/>
              <a:ahLst/>
              <a:cxnLst>
                <a:cxn ang="0">
                  <a:pos x="161" y="0"/>
                </a:cxn>
                <a:cxn ang="0">
                  <a:pos x="1984" y="0"/>
                </a:cxn>
                <a:cxn ang="0">
                  <a:pos x="1829" y="482"/>
                </a:cxn>
                <a:cxn ang="0">
                  <a:pos x="1607" y="279"/>
                </a:cxn>
                <a:cxn ang="0">
                  <a:pos x="1229" y="279"/>
                </a:cxn>
                <a:cxn ang="0">
                  <a:pos x="1229" y="2401"/>
                </a:cxn>
                <a:cxn ang="0">
                  <a:pos x="1407" y="2651"/>
                </a:cxn>
                <a:cxn ang="0">
                  <a:pos x="595" y="2651"/>
                </a:cxn>
                <a:cxn ang="0">
                  <a:pos x="771" y="2401"/>
                </a:cxn>
                <a:cxn ang="0">
                  <a:pos x="771" y="279"/>
                </a:cxn>
                <a:cxn ang="0">
                  <a:pos x="315" y="279"/>
                </a:cxn>
                <a:cxn ang="0">
                  <a:pos x="0" y="522"/>
                </a:cxn>
                <a:cxn ang="0">
                  <a:pos x="161" y="0"/>
                </a:cxn>
              </a:cxnLst>
              <a:rect l="0" t="0" r="r" b="b"/>
              <a:pathLst>
                <a:path w="1984" h="2651">
                  <a:moveTo>
                    <a:pt x="161" y="0"/>
                  </a:moveTo>
                  <a:cubicBezTo>
                    <a:pt x="1984" y="0"/>
                    <a:pt x="1984" y="0"/>
                    <a:pt x="1984" y="0"/>
                  </a:cubicBezTo>
                  <a:cubicBezTo>
                    <a:pt x="1829" y="482"/>
                    <a:pt x="1829" y="482"/>
                    <a:pt x="1829" y="482"/>
                  </a:cubicBezTo>
                  <a:cubicBezTo>
                    <a:pt x="1829" y="482"/>
                    <a:pt x="1783" y="279"/>
                    <a:pt x="1607" y="279"/>
                  </a:cubicBezTo>
                  <a:cubicBezTo>
                    <a:pt x="1229" y="279"/>
                    <a:pt x="1229" y="279"/>
                    <a:pt x="1229" y="279"/>
                  </a:cubicBezTo>
                  <a:cubicBezTo>
                    <a:pt x="1229" y="2401"/>
                    <a:pt x="1229" y="2401"/>
                    <a:pt x="1229" y="2401"/>
                  </a:cubicBezTo>
                  <a:cubicBezTo>
                    <a:pt x="1229" y="2535"/>
                    <a:pt x="1407" y="2651"/>
                    <a:pt x="1407" y="2651"/>
                  </a:cubicBezTo>
                  <a:cubicBezTo>
                    <a:pt x="595" y="2651"/>
                    <a:pt x="595" y="2651"/>
                    <a:pt x="595" y="2651"/>
                  </a:cubicBezTo>
                  <a:cubicBezTo>
                    <a:pt x="595" y="2651"/>
                    <a:pt x="771" y="2547"/>
                    <a:pt x="771" y="2401"/>
                  </a:cubicBezTo>
                  <a:cubicBezTo>
                    <a:pt x="771" y="279"/>
                    <a:pt x="771" y="279"/>
                    <a:pt x="771" y="279"/>
                  </a:cubicBezTo>
                  <a:cubicBezTo>
                    <a:pt x="315" y="279"/>
                    <a:pt x="315" y="279"/>
                    <a:pt x="315" y="279"/>
                  </a:cubicBezTo>
                  <a:cubicBezTo>
                    <a:pt x="185" y="280"/>
                    <a:pt x="0" y="522"/>
                    <a:pt x="0" y="522"/>
                  </a:cubicBezTo>
                  <a:lnTo>
                    <a:pt x="161" y="0"/>
                  </a:lnTo>
                  <a:close/>
                </a:path>
              </a:pathLst>
            </a:cu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kumimoji="0" lang="en-US" sz="1800" dirty="0">
                <a:latin typeface="Arial"/>
                <a:ea typeface="+mn-ea"/>
                <a:cs typeface="+mn-cs"/>
              </a:endParaRPr>
            </a:p>
          </p:txBody>
        </p:sp>
        <p:sp>
          <p:nvSpPr>
            <p:cNvPr id="15" name="Freeform 73"/>
            <p:cNvSpPr>
              <a:spLocks/>
            </p:cNvSpPr>
            <p:nvPr userDrawn="1"/>
          </p:nvSpPr>
          <p:spPr bwMode="gray">
            <a:xfrm>
              <a:off x="8732838" y="401638"/>
              <a:ext cx="169863" cy="204788"/>
            </a:xfrm>
            <a:custGeom>
              <a:avLst/>
              <a:gdLst/>
              <a:ahLst/>
              <a:cxnLst>
                <a:cxn ang="0">
                  <a:pos x="1420" y="0"/>
                </a:cxn>
                <a:cxn ang="0">
                  <a:pos x="2219" y="0"/>
                </a:cxn>
                <a:cxn ang="0">
                  <a:pos x="2048" y="234"/>
                </a:cxn>
                <a:cxn ang="0">
                  <a:pos x="2048" y="1840"/>
                </a:cxn>
                <a:cxn ang="0">
                  <a:pos x="1131" y="2693"/>
                </a:cxn>
                <a:cxn ang="0">
                  <a:pos x="176" y="1840"/>
                </a:cxn>
                <a:cxn ang="0">
                  <a:pos x="176" y="234"/>
                </a:cxn>
                <a:cxn ang="0">
                  <a:pos x="0" y="0"/>
                </a:cxn>
                <a:cxn ang="0">
                  <a:pos x="821" y="0"/>
                </a:cxn>
                <a:cxn ang="0">
                  <a:pos x="638" y="234"/>
                </a:cxn>
                <a:cxn ang="0">
                  <a:pos x="638" y="1840"/>
                </a:cxn>
                <a:cxn ang="0">
                  <a:pos x="1131" y="2406"/>
                </a:cxn>
                <a:cxn ang="0">
                  <a:pos x="1601" y="1840"/>
                </a:cxn>
                <a:cxn ang="0">
                  <a:pos x="1601" y="234"/>
                </a:cxn>
                <a:cxn ang="0">
                  <a:pos x="1420" y="0"/>
                </a:cxn>
              </a:cxnLst>
              <a:rect l="0" t="0" r="r" b="b"/>
              <a:pathLst>
                <a:path w="2219" h="2693">
                  <a:moveTo>
                    <a:pt x="1420" y="0"/>
                  </a:moveTo>
                  <a:cubicBezTo>
                    <a:pt x="2219" y="0"/>
                    <a:pt x="2219" y="0"/>
                    <a:pt x="2219" y="0"/>
                  </a:cubicBezTo>
                  <a:cubicBezTo>
                    <a:pt x="2219" y="0"/>
                    <a:pt x="2048" y="91"/>
                    <a:pt x="2048" y="234"/>
                  </a:cubicBezTo>
                  <a:cubicBezTo>
                    <a:pt x="2048" y="1840"/>
                    <a:pt x="2048" y="1840"/>
                    <a:pt x="2048" y="1840"/>
                  </a:cubicBezTo>
                  <a:cubicBezTo>
                    <a:pt x="2047" y="2492"/>
                    <a:pt x="1506" y="2693"/>
                    <a:pt x="1131" y="2693"/>
                  </a:cubicBezTo>
                  <a:cubicBezTo>
                    <a:pt x="759" y="2693"/>
                    <a:pt x="175" y="2490"/>
                    <a:pt x="176" y="1840"/>
                  </a:cubicBezTo>
                  <a:cubicBezTo>
                    <a:pt x="176" y="234"/>
                    <a:pt x="176" y="234"/>
                    <a:pt x="176" y="234"/>
                  </a:cubicBezTo>
                  <a:cubicBezTo>
                    <a:pt x="176" y="91"/>
                    <a:pt x="0" y="0"/>
                    <a:pt x="0" y="0"/>
                  </a:cubicBezTo>
                  <a:cubicBezTo>
                    <a:pt x="821" y="0"/>
                    <a:pt x="821" y="0"/>
                    <a:pt x="821" y="0"/>
                  </a:cubicBezTo>
                  <a:cubicBezTo>
                    <a:pt x="821" y="0"/>
                    <a:pt x="638" y="88"/>
                    <a:pt x="638" y="234"/>
                  </a:cubicBezTo>
                  <a:cubicBezTo>
                    <a:pt x="638" y="1840"/>
                    <a:pt x="638" y="1840"/>
                    <a:pt x="638" y="1840"/>
                  </a:cubicBezTo>
                  <a:cubicBezTo>
                    <a:pt x="638" y="2182"/>
                    <a:pt x="865" y="2406"/>
                    <a:pt x="1131" y="2406"/>
                  </a:cubicBezTo>
                  <a:cubicBezTo>
                    <a:pt x="1397" y="2406"/>
                    <a:pt x="1600" y="2173"/>
                    <a:pt x="1601" y="1840"/>
                  </a:cubicBezTo>
                  <a:cubicBezTo>
                    <a:pt x="1601" y="234"/>
                    <a:pt x="1601" y="234"/>
                    <a:pt x="1601" y="234"/>
                  </a:cubicBezTo>
                  <a:cubicBezTo>
                    <a:pt x="1601" y="91"/>
                    <a:pt x="1420" y="0"/>
                    <a:pt x="1420" y="0"/>
                  </a:cubicBezTo>
                  <a:close/>
                </a:path>
              </a:pathLst>
            </a:cu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kumimoji="0" lang="en-US" sz="1800" dirty="0">
                <a:latin typeface="Arial"/>
                <a:ea typeface="+mn-ea"/>
                <a:cs typeface="+mn-cs"/>
              </a:endParaRPr>
            </a:p>
          </p:txBody>
        </p:sp>
        <p:sp>
          <p:nvSpPr>
            <p:cNvPr id="17" name="Freeform 74"/>
            <p:cNvSpPr>
              <a:spLocks/>
            </p:cNvSpPr>
            <p:nvPr userDrawn="1"/>
          </p:nvSpPr>
          <p:spPr bwMode="gray">
            <a:xfrm>
              <a:off x="8140700" y="401638"/>
              <a:ext cx="169863" cy="206375"/>
            </a:xfrm>
            <a:custGeom>
              <a:avLst/>
              <a:gdLst/>
              <a:ahLst/>
              <a:cxnLst>
                <a:cxn ang="0">
                  <a:pos x="1427" y="0"/>
                </a:cxn>
                <a:cxn ang="0">
                  <a:pos x="2240" y="0"/>
                </a:cxn>
                <a:cxn ang="0">
                  <a:pos x="2068" y="237"/>
                </a:cxn>
                <a:cxn ang="0">
                  <a:pos x="2067" y="1838"/>
                </a:cxn>
                <a:cxn ang="0">
                  <a:pos x="1122" y="2700"/>
                </a:cxn>
                <a:cxn ang="0">
                  <a:pos x="166" y="1838"/>
                </a:cxn>
                <a:cxn ang="0">
                  <a:pos x="166" y="237"/>
                </a:cxn>
                <a:cxn ang="0">
                  <a:pos x="0" y="0"/>
                </a:cxn>
                <a:cxn ang="0">
                  <a:pos x="821" y="0"/>
                </a:cxn>
                <a:cxn ang="0">
                  <a:pos x="631" y="237"/>
                </a:cxn>
                <a:cxn ang="0">
                  <a:pos x="630" y="1838"/>
                </a:cxn>
                <a:cxn ang="0">
                  <a:pos x="1122" y="2413"/>
                </a:cxn>
                <a:cxn ang="0">
                  <a:pos x="1602" y="1838"/>
                </a:cxn>
                <a:cxn ang="0">
                  <a:pos x="1603" y="237"/>
                </a:cxn>
                <a:cxn ang="0">
                  <a:pos x="1427" y="0"/>
                </a:cxn>
              </a:cxnLst>
              <a:rect l="0" t="0" r="r" b="b"/>
              <a:pathLst>
                <a:path w="2240" h="2700">
                  <a:moveTo>
                    <a:pt x="1427" y="0"/>
                  </a:moveTo>
                  <a:cubicBezTo>
                    <a:pt x="2240" y="0"/>
                    <a:pt x="2240" y="0"/>
                    <a:pt x="2240" y="0"/>
                  </a:cubicBezTo>
                  <a:cubicBezTo>
                    <a:pt x="2240" y="0"/>
                    <a:pt x="2068" y="95"/>
                    <a:pt x="2068" y="237"/>
                  </a:cubicBezTo>
                  <a:cubicBezTo>
                    <a:pt x="2068" y="238"/>
                    <a:pt x="2067" y="1838"/>
                    <a:pt x="2067" y="1838"/>
                  </a:cubicBezTo>
                  <a:cubicBezTo>
                    <a:pt x="2067" y="2494"/>
                    <a:pt x="1501" y="2700"/>
                    <a:pt x="1122" y="2700"/>
                  </a:cubicBezTo>
                  <a:cubicBezTo>
                    <a:pt x="750" y="2700"/>
                    <a:pt x="166" y="2491"/>
                    <a:pt x="166" y="1838"/>
                  </a:cubicBezTo>
                  <a:cubicBezTo>
                    <a:pt x="166" y="237"/>
                    <a:pt x="166" y="237"/>
                    <a:pt x="166" y="237"/>
                  </a:cubicBezTo>
                  <a:cubicBezTo>
                    <a:pt x="166" y="94"/>
                    <a:pt x="0" y="0"/>
                    <a:pt x="0" y="0"/>
                  </a:cubicBezTo>
                  <a:cubicBezTo>
                    <a:pt x="821" y="0"/>
                    <a:pt x="821" y="0"/>
                    <a:pt x="821" y="0"/>
                  </a:cubicBezTo>
                  <a:cubicBezTo>
                    <a:pt x="821" y="0"/>
                    <a:pt x="631" y="94"/>
                    <a:pt x="631" y="237"/>
                  </a:cubicBezTo>
                  <a:cubicBezTo>
                    <a:pt x="630" y="1838"/>
                    <a:pt x="630" y="1838"/>
                    <a:pt x="630" y="1838"/>
                  </a:cubicBezTo>
                  <a:cubicBezTo>
                    <a:pt x="630" y="2178"/>
                    <a:pt x="856" y="2412"/>
                    <a:pt x="1122" y="2413"/>
                  </a:cubicBezTo>
                  <a:cubicBezTo>
                    <a:pt x="1388" y="2414"/>
                    <a:pt x="1602" y="2174"/>
                    <a:pt x="1602" y="1838"/>
                  </a:cubicBezTo>
                  <a:cubicBezTo>
                    <a:pt x="1603" y="237"/>
                    <a:pt x="1603" y="237"/>
                    <a:pt x="1603" y="237"/>
                  </a:cubicBezTo>
                  <a:cubicBezTo>
                    <a:pt x="1603" y="94"/>
                    <a:pt x="1427" y="0"/>
                    <a:pt x="1427" y="0"/>
                  </a:cubicBezTo>
                  <a:close/>
                </a:path>
              </a:pathLst>
            </a:cu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kumimoji="0" lang="en-US" sz="1800" dirty="0">
                <a:latin typeface="Arial"/>
                <a:ea typeface="+mn-ea"/>
                <a:cs typeface="+mn-cs"/>
              </a:endParaRPr>
            </a:p>
          </p:txBody>
        </p:sp>
        <p:sp>
          <p:nvSpPr>
            <p:cNvPr id="18" name="Freeform 75"/>
            <p:cNvSpPr>
              <a:spLocks/>
            </p:cNvSpPr>
            <p:nvPr userDrawn="1"/>
          </p:nvSpPr>
          <p:spPr bwMode="gray">
            <a:xfrm>
              <a:off x="8602663" y="396875"/>
              <a:ext cx="130175" cy="211138"/>
            </a:xfrm>
            <a:custGeom>
              <a:avLst/>
              <a:gdLst/>
              <a:ahLst/>
              <a:cxnLst>
                <a:cxn ang="0">
                  <a:pos x="1467" y="479"/>
                </a:cxn>
                <a:cxn ang="0">
                  <a:pos x="1019" y="276"/>
                </a:cxn>
                <a:cxn ang="0">
                  <a:pos x="504" y="677"/>
                </a:cxn>
                <a:cxn ang="0">
                  <a:pos x="995" y="1174"/>
                </a:cxn>
                <a:cxn ang="0">
                  <a:pos x="1705" y="1974"/>
                </a:cxn>
                <a:cxn ang="0">
                  <a:pos x="651" y="2755"/>
                </a:cxn>
                <a:cxn ang="0">
                  <a:pos x="155" y="2686"/>
                </a:cxn>
                <a:cxn ang="0">
                  <a:pos x="0" y="2177"/>
                </a:cxn>
                <a:cxn ang="0">
                  <a:pos x="658" y="2466"/>
                </a:cxn>
                <a:cxn ang="0">
                  <a:pos x="1252" y="2030"/>
                </a:cxn>
                <a:cxn ang="0">
                  <a:pos x="46" y="731"/>
                </a:cxn>
                <a:cxn ang="0">
                  <a:pos x="973" y="0"/>
                </a:cxn>
                <a:cxn ang="0">
                  <a:pos x="1467" y="69"/>
                </a:cxn>
                <a:cxn ang="0">
                  <a:pos x="1467" y="479"/>
                </a:cxn>
              </a:cxnLst>
              <a:rect l="0" t="0" r="r" b="b"/>
              <a:pathLst>
                <a:path w="1707" h="2755">
                  <a:moveTo>
                    <a:pt x="1467" y="479"/>
                  </a:moveTo>
                  <a:cubicBezTo>
                    <a:pt x="1467" y="479"/>
                    <a:pt x="1352" y="277"/>
                    <a:pt x="1019" y="276"/>
                  </a:cubicBezTo>
                  <a:cubicBezTo>
                    <a:pt x="686" y="275"/>
                    <a:pt x="505" y="450"/>
                    <a:pt x="504" y="677"/>
                  </a:cubicBezTo>
                  <a:cubicBezTo>
                    <a:pt x="503" y="934"/>
                    <a:pt x="696" y="1031"/>
                    <a:pt x="995" y="1174"/>
                  </a:cubicBezTo>
                  <a:cubicBezTo>
                    <a:pt x="1279" y="1311"/>
                    <a:pt x="1707" y="1499"/>
                    <a:pt x="1705" y="1974"/>
                  </a:cubicBezTo>
                  <a:cubicBezTo>
                    <a:pt x="1704" y="2399"/>
                    <a:pt x="1327" y="2755"/>
                    <a:pt x="651" y="2755"/>
                  </a:cubicBezTo>
                  <a:cubicBezTo>
                    <a:pt x="442" y="2754"/>
                    <a:pt x="155" y="2686"/>
                    <a:pt x="155" y="2686"/>
                  </a:cubicBezTo>
                  <a:cubicBezTo>
                    <a:pt x="0" y="2177"/>
                    <a:pt x="0" y="2177"/>
                    <a:pt x="0" y="2177"/>
                  </a:cubicBezTo>
                  <a:cubicBezTo>
                    <a:pt x="143" y="2316"/>
                    <a:pt x="397" y="2466"/>
                    <a:pt x="658" y="2466"/>
                  </a:cubicBezTo>
                  <a:cubicBezTo>
                    <a:pt x="929" y="2466"/>
                    <a:pt x="1252" y="2298"/>
                    <a:pt x="1252" y="2030"/>
                  </a:cubicBezTo>
                  <a:cubicBezTo>
                    <a:pt x="1252" y="1512"/>
                    <a:pt x="46" y="1598"/>
                    <a:pt x="46" y="731"/>
                  </a:cubicBezTo>
                  <a:cubicBezTo>
                    <a:pt x="46" y="433"/>
                    <a:pt x="254" y="0"/>
                    <a:pt x="973" y="0"/>
                  </a:cubicBezTo>
                  <a:cubicBezTo>
                    <a:pt x="1207" y="0"/>
                    <a:pt x="1467" y="69"/>
                    <a:pt x="1467" y="69"/>
                  </a:cubicBezTo>
                  <a:lnTo>
                    <a:pt x="1467" y="479"/>
                  </a:lnTo>
                  <a:close/>
                </a:path>
              </a:pathLst>
            </a:cu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kumimoji="0" lang="en-US" sz="1800" dirty="0"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 algn="l">
              <a:defRPr/>
            </a:lvl1pPr>
          </a:lstStyle>
          <a:p>
            <a:r>
              <a:rPr lang="en-US" noProof="0" smtClean="0"/>
              <a:t>Click to edit Master title style</a:t>
            </a:r>
            <a:endParaRPr lang="en-GB" noProof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9"/>
          </p:nvPr>
        </p:nvSpPr>
        <p:spPr bwMode="gray">
          <a:xfrm>
            <a:off x="250829" y="1007281"/>
            <a:ext cx="8642346" cy="1511924"/>
          </a:xfrm>
        </p:spPr>
        <p:txBody>
          <a:bodyPr/>
          <a:lstStyle/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GB" noProof="0" dirty="0"/>
          </a:p>
        </p:txBody>
      </p:sp>
      <p:sp>
        <p:nvSpPr>
          <p:cNvPr id="19" name="Line 4"/>
          <p:cNvSpPr>
            <a:spLocks noChangeShapeType="1"/>
          </p:cNvSpPr>
          <p:nvPr userDrawn="1"/>
        </p:nvSpPr>
        <p:spPr bwMode="gray">
          <a:xfrm>
            <a:off x="0" y="4948080"/>
            <a:ext cx="9144000" cy="0"/>
          </a:xfrm>
          <a:prstGeom prst="line">
            <a:avLst/>
          </a:prstGeom>
          <a:noFill/>
          <a:ln w="12700">
            <a:solidFill>
              <a:srgbClr val="87867E"/>
            </a:solidFill>
            <a:round/>
            <a:headEnd/>
            <a:tailEnd/>
          </a:ln>
          <a:effectLst/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kumimoji="0" lang="en-US" sz="1800" dirty="0"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146134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ubheadline + Picture top – Text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Bild 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01"/>
          <a:stretch/>
        </p:blipFill>
        <p:spPr>
          <a:xfrm>
            <a:off x="0" y="0"/>
            <a:ext cx="9144000" cy="4876006"/>
          </a:xfrm>
          <a:prstGeom prst="rect">
            <a:avLst/>
          </a:prstGeom>
        </p:spPr>
      </p:pic>
      <p:grpSp>
        <p:nvGrpSpPr>
          <p:cNvPr id="8" name="Group 7"/>
          <p:cNvGrpSpPr/>
          <p:nvPr userDrawn="1"/>
        </p:nvGrpSpPr>
        <p:grpSpPr>
          <a:xfrm>
            <a:off x="8010525" y="249238"/>
            <a:ext cx="892176" cy="434975"/>
            <a:chOff x="8010525" y="249238"/>
            <a:chExt cx="892176" cy="434975"/>
          </a:xfrm>
        </p:grpSpPr>
        <p:sp>
          <p:nvSpPr>
            <p:cNvPr id="9" name="Freeform 68"/>
            <p:cNvSpPr>
              <a:spLocks/>
            </p:cNvSpPr>
            <p:nvPr userDrawn="1"/>
          </p:nvSpPr>
          <p:spPr bwMode="gray">
            <a:xfrm>
              <a:off x="8305800" y="249238"/>
              <a:ext cx="179388" cy="139700"/>
            </a:xfrm>
            <a:custGeom>
              <a:avLst/>
              <a:gdLst/>
              <a:ahLst/>
              <a:cxnLst>
                <a:cxn ang="0">
                  <a:pos x="961" y="764"/>
                </a:cxn>
                <a:cxn ang="0">
                  <a:pos x="599" y="642"/>
                </a:cxn>
                <a:cxn ang="0">
                  <a:pos x="1" y="1235"/>
                </a:cxn>
                <a:cxn ang="0">
                  <a:pos x="599" y="1825"/>
                </a:cxn>
                <a:cxn ang="0">
                  <a:pos x="1053" y="1619"/>
                </a:cxn>
                <a:cxn ang="0">
                  <a:pos x="1053" y="1293"/>
                </a:cxn>
                <a:cxn ang="0">
                  <a:pos x="771" y="1568"/>
                </a:cxn>
                <a:cxn ang="0">
                  <a:pos x="599" y="1604"/>
                </a:cxn>
                <a:cxn ang="0">
                  <a:pos x="225" y="1235"/>
                </a:cxn>
                <a:cxn ang="0">
                  <a:pos x="599" y="863"/>
                </a:cxn>
                <a:cxn ang="0">
                  <a:pos x="861" y="972"/>
                </a:cxn>
                <a:cxn ang="0">
                  <a:pos x="1093" y="1239"/>
                </a:cxn>
                <a:cxn ang="0">
                  <a:pos x="1630" y="1473"/>
                </a:cxn>
                <a:cxn ang="0">
                  <a:pos x="2365" y="741"/>
                </a:cxn>
                <a:cxn ang="0">
                  <a:pos x="1630" y="0"/>
                </a:cxn>
                <a:cxn ang="0">
                  <a:pos x="1053" y="295"/>
                </a:cxn>
                <a:cxn ang="0">
                  <a:pos x="1053" y="735"/>
                </a:cxn>
                <a:cxn ang="0">
                  <a:pos x="1630" y="232"/>
                </a:cxn>
                <a:cxn ang="0">
                  <a:pos x="2134" y="741"/>
                </a:cxn>
                <a:cxn ang="0">
                  <a:pos x="1630" y="1245"/>
                </a:cxn>
                <a:cxn ang="0">
                  <a:pos x="1303" y="1125"/>
                </a:cxn>
                <a:cxn ang="0">
                  <a:pos x="961" y="764"/>
                </a:cxn>
              </a:cxnLst>
              <a:rect l="0" t="0" r="r" b="b"/>
              <a:pathLst>
                <a:path w="2365" h="1825">
                  <a:moveTo>
                    <a:pt x="961" y="764"/>
                  </a:moveTo>
                  <a:cubicBezTo>
                    <a:pt x="875" y="688"/>
                    <a:pt x="736" y="643"/>
                    <a:pt x="599" y="642"/>
                  </a:cubicBezTo>
                  <a:cubicBezTo>
                    <a:pt x="270" y="641"/>
                    <a:pt x="2" y="900"/>
                    <a:pt x="1" y="1235"/>
                  </a:cubicBezTo>
                  <a:cubicBezTo>
                    <a:pt x="0" y="1563"/>
                    <a:pt x="270" y="1824"/>
                    <a:pt x="599" y="1825"/>
                  </a:cubicBezTo>
                  <a:cubicBezTo>
                    <a:pt x="783" y="1825"/>
                    <a:pt x="943" y="1751"/>
                    <a:pt x="1053" y="1619"/>
                  </a:cubicBezTo>
                  <a:cubicBezTo>
                    <a:pt x="1053" y="1293"/>
                    <a:pt x="1053" y="1293"/>
                    <a:pt x="1053" y="1293"/>
                  </a:cubicBezTo>
                  <a:cubicBezTo>
                    <a:pt x="994" y="1394"/>
                    <a:pt x="877" y="1524"/>
                    <a:pt x="771" y="1568"/>
                  </a:cubicBezTo>
                  <a:cubicBezTo>
                    <a:pt x="717" y="1590"/>
                    <a:pt x="662" y="1604"/>
                    <a:pt x="599" y="1604"/>
                  </a:cubicBezTo>
                  <a:cubicBezTo>
                    <a:pt x="394" y="1604"/>
                    <a:pt x="225" y="1445"/>
                    <a:pt x="225" y="1235"/>
                  </a:cubicBezTo>
                  <a:cubicBezTo>
                    <a:pt x="225" y="1041"/>
                    <a:pt x="380" y="862"/>
                    <a:pt x="599" y="863"/>
                  </a:cubicBezTo>
                  <a:cubicBezTo>
                    <a:pt x="701" y="863"/>
                    <a:pt x="793" y="905"/>
                    <a:pt x="861" y="972"/>
                  </a:cubicBezTo>
                  <a:cubicBezTo>
                    <a:pt x="931" y="1040"/>
                    <a:pt x="1041" y="1183"/>
                    <a:pt x="1093" y="1239"/>
                  </a:cubicBezTo>
                  <a:cubicBezTo>
                    <a:pt x="1227" y="1383"/>
                    <a:pt x="1419" y="1473"/>
                    <a:pt x="1630" y="1473"/>
                  </a:cubicBezTo>
                  <a:cubicBezTo>
                    <a:pt x="2036" y="1474"/>
                    <a:pt x="2365" y="1146"/>
                    <a:pt x="2365" y="741"/>
                  </a:cubicBezTo>
                  <a:cubicBezTo>
                    <a:pt x="2365" y="336"/>
                    <a:pt x="2035" y="0"/>
                    <a:pt x="1630" y="0"/>
                  </a:cubicBezTo>
                  <a:cubicBezTo>
                    <a:pt x="1395" y="0"/>
                    <a:pt x="1187" y="122"/>
                    <a:pt x="1053" y="295"/>
                  </a:cubicBezTo>
                  <a:cubicBezTo>
                    <a:pt x="1053" y="735"/>
                    <a:pt x="1053" y="735"/>
                    <a:pt x="1053" y="735"/>
                  </a:cubicBezTo>
                  <a:cubicBezTo>
                    <a:pt x="1155" y="455"/>
                    <a:pt x="1340" y="232"/>
                    <a:pt x="1630" y="232"/>
                  </a:cubicBezTo>
                  <a:cubicBezTo>
                    <a:pt x="1909" y="232"/>
                    <a:pt x="2135" y="463"/>
                    <a:pt x="2134" y="741"/>
                  </a:cubicBezTo>
                  <a:cubicBezTo>
                    <a:pt x="2134" y="1020"/>
                    <a:pt x="1909" y="1246"/>
                    <a:pt x="1630" y="1245"/>
                  </a:cubicBezTo>
                  <a:cubicBezTo>
                    <a:pt x="1506" y="1244"/>
                    <a:pt x="1391" y="1199"/>
                    <a:pt x="1303" y="1125"/>
                  </a:cubicBezTo>
                  <a:cubicBezTo>
                    <a:pt x="1194" y="1040"/>
                    <a:pt x="1074" y="860"/>
                    <a:pt x="961" y="764"/>
                  </a:cubicBezTo>
                </a:path>
              </a:pathLst>
            </a:cu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kumimoji="0" lang="en-US" sz="1800" dirty="0">
                <a:latin typeface="Arial"/>
                <a:ea typeface="+mn-ea"/>
                <a:cs typeface="+mn-cs"/>
              </a:endParaRPr>
            </a:p>
          </p:txBody>
        </p:sp>
        <p:sp>
          <p:nvSpPr>
            <p:cNvPr id="11" name="Freeform 69"/>
            <p:cNvSpPr>
              <a:spLocks/>
            </p:cNvSpPr>
            <p:nvPr userDrawn="1"/>
          </p:nvSpPr>
          <p:spPr bwMode="gray">
            <a:xfrm>
              <a:off x="8010525" y="401638"/>
              <a:ext cx="123825" cy="20161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624" y="0"/>
                </a:cxn>
                <a:cxn ang="0">
                  <a:pos x="1624" y="452"/>
                </a:cxn>
                <a:cxn ang="0">
                  <a:pos x="1365" y="273"/>
                </a:cxn>
                <a:cxn ang="0">
                  <a:pos x="613" y="273"/>
                </a:cxn>
                <a:cxn ang="0">
                  <a:pos x="613" y="1053"/>
                </a:cxn>
                <a:cxn ang="0">
                  <a:pos x="1428" y="1053"/>
                </a:cxn>
                <a:cxn ang="0">
                  <a:pos x="1428" y="1467"/>
                </a:cxn>
                <a:cxn ang="0">
                  <a:pos x="1205" y="1335"/>
                </a:cxn>
                <a:cxn ang="0">
                  <a:pos x="613" y="1335"/>
                </a:cxn>
                <a:cxn ang="0">
                  <a:pos x="613" y="2401"/>
                </a:cxn>
                <a:cxn ang="0">
                  <a:pos x="784" y="2651"/>
                </a:cxn>
                <a:cxn ang="0">
                  <a:pos x="11" y="2651"/>
                </a:cxn>
                <a:cxn ang="0">
                  <a:pos x="173" y="2401"/>
                </a:cxn>
                <a:cxn ang="0">
                  <a:pos x="173" y="278"/>
                </a:cxn>
                <a:cxn ang="0">
                  <a:pos x="0" y="0"/>
                </a:cxn>
              </a:cxnLst>
              <a:rect l="0" t="0" r="r" b="b"/>
              <a:pathLst>
                <a:path w="1624" h="2651">
                  <a:moveTo>
                    <a:pt x="0" y="0"/>
                  </a:moveTo>
                  <a:cubicBezTo>
                    <a:pt x="1624" y="0"/>
                    <a:pt x="1624" y="0"/>
                    <a:pt x="1624" y="0"/>
                  </a:cubicBezTo>
                  <a:cubicBezTo>
                    <a:pt x="1624" y="452"/>
                    <a:pt x="1624" y="452"/>
                    <a:pt x="1624" y="452"/>
                  </a:cubicBezTo>
                  <a:cubicBezTo>
                    <a:pt x="1624" y="452"/>
                    <a:pt x="1540" y="274"/>
                    <a:pt x="1365" y="273"/>
                  </a:cubicBezTo>
                  <a:cubicBezTo>
                    <a:pt x="613" y="273"/>
                    <a:pt x="613" y="273"/>
                    <a:pt x="613" y="273"/>
                  </a:cubicBezTo>
                  <a:cubicBezTo>
                    <a:pt x="613" y="1053"/>
                    <a:pt x="613" y="1053"/>
                    <a:pt x="613" y="1053"/>
                  </a:cubicBezTo>
                  <a:cubicBezTo>
                    <a:pt x="1428" y="1053"/>
                    <a:pt x="1428" y="1053"/>
                    <a:pt x="1428" y="1053"/>
                  </a:cubicBezTo>
                  <a:cubicBezTo>
                    <a:pt x="1428" y="1467"/>
                    <a:pt x="1428" y="1467"/>
                    <a:pt x="1428" y="1467"/>
                  </a:cubicBezTo>
                  <a:cubicBezTo>
                    <a:pt x="1428" y="1467"/>
                    <a:pt x="1402" y="1335"/>
                    <a:pt x="1205" y="1335"/>
                  </a:cubicBezTo>
                  <a:cubicBezTo>
                    <a:pt x="613" y="1335"/>
                    <a:pt x="613" y="1335"/>
                    <a:pt x="613" y="1335"/>
                  </a:cubicBezTo>
                  <a:cubicBezTo>
                    <a:pt x="613" y="2401"/>
                    <a:pt x="613" y="2401"/>
                    <a:pt x="613" y="2401"/>
                  </a:cubicBezTo>
                  <a:cubicBezTo>
                    <a:pt x="613" y="2558"/>
                    <a:pt x="784" y="2651"/>
                    <a:pt x="784" y="2651"/>
                  </a:cubicBezTo>
                  <a:cubicBezTo>
                    <a:pt x="11" y="2651"/>
                    <a:pt x="11" y="2651"/>
                    <a:pt x="11" y="2651"/>
                  </a:cubicBezTo>
                  <a:cubicBezTo>
                    <a:pt x="11" y="2651"/>
                    <a:pt x="173" y="2569"/>
                    <a:pt x="173" y="2401"/>
                  </a:cubicBezTo>
                  <a:cubicBezTo>
                    <a:pt x="173" y="278"/>
                    <a:pt x="173" y="278"/>
                    <a:pt x="173" y="278"/>
                  </a:cubicBezTo>
                  <a:cubicBezTo>
                    <a:pt x="173" y="9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kumimoji="0" lang="en-US" sz="1800" dirty="0">
                <a:latin typeface="Arial"/>
                <a:ea typeface="+mn-ea"/>
                <a:cs typeface="+mn-cs"/>
              </a:endParaRPr>
            </a:p>
          </p:txBody>
        </p:sp>
        <p:sp>
          <p:nvSpPr>
            <p:cNvPr id="12" name="Freeform 70"/>
            <p:cNvSpPr>
              <a:spLocks/>
            </p:cNvSpPr>
            <p:nvPr userDrawn="1"/>
          </p:nvSpPr>
          <p:spPr bwMode="gray">
            <a:xfrm>
              <a:off x="8304213" y="401638"/>
              <a:ext cx="80963" cy="282575"/>
            </a:xfrm>
            <a:custGeom>
              <a:avLst/>
              <a:gdLst/>
              <a:ahLst/>
              <a:cxnLst>
                <a:cxn ang="0">
                  <a:pos x="246" y="0"/>
                </a:cxn>
                <a:cxn ang="0">
                  <a:pos x="1072" y="0"/>
                </a:cxn>
                <a:cxn ang="0">
                  <a:pos x="887" y="230"/>
                </a:cxn>
                <a:cxn ang="0">
                  <a:pos x="887" y="2717"/>
                </a:cxn>
                <a:cxn ang="0">
                  <a:pos x="0" y="3693"/>
                </a:cxn>
                <a:cxn ang="0">
                  <a:pos x="423" y="2717"/>
                </a:cxn>
                <a:cxn ang="0">
                  <a:pos x="423" y="230"/>
                </a:cxn>
                <a:cxn ang="0">
                  <a:pos x="246" y="0"/>
                </a:cxn>
              </a:cxnLst>
              <a:rect l="0" t="0" r="r" b="b"/>
              <a:pathLst>
                <a:path w="1072" h="3696">
                  <a:moveTo>
                    <a:pt x="246" y="0"/>
                  </a:moveTo>
                  <a:cubicBezTo>
                    <a:pt x="1072" y="0"/>
                    <a:pt x="1072" y="0"/>
                    <a:pt x="1072" y="0"/>
                  </a:cubicBezTo>
                  <a:cubicBezTo>
                    <a:pt x="1072" y="0"/>
                    <a:pt x="887" y="87"/>
                    <a:pt x="887" y="230"/>
                  </a:cubicBezTo>
                  <a:cubicBezTo>
                    <a:pt x="887" y="2717"/>
                    <a:pt x="887" y="2717"/>
                    <a:pt x="887" y="2717"/>
                  </a:cubicBezTo>
                  <a:cubicBezTo>
                    <a:pt x="887" y="3558"/>
                    <a:pt x="44" y="3696"/>
                    <a:pt x="0" y="3693"/>
                  </a:cubicBezTo>
                  <a:cubicBezTo>
                    <a:pt x="72" y="3647"/>
                    <a:pt x="422" y="3349"/>
                    <a:pt x="423" y="2717"/>
                  </a:cubicBezTo>
                  <a:cubicBezTo>
                    <a:pt x="423" y="230"/>
                    <a:pt x="423" y="230"/>
                    <a:pt x="423" y="230"/>
                  </a:cubicBezTo>
                  <a:cubicBezTo>
                    <a:pt x="424" y="96"/>
                    <a:pt x="246" y="0"/>
                    <a:pt x="246" y="0"/>
                  </a:cubicBezTo>
                  <a:close/>
                </a:path>
              </a:pathLst>
            </a:cu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kumimoji="0" lang="en-US" sz="1800" dirty="0">
                <a:latin typeface="Arial"/>
                <a:ea typeface="+mn-ea"/>
                <a:cs typeface="+mn-cs"/>
              </a:endParaRPr>
            </a:p>
          </p:txBody>
        </p:sp>
        <p:sp>
          <p:nvSpPr>
            <p:cNvPr id="13" name="Freeform 71"/>
            <p:cNvSpPr>
              <a:spLocks/>
            </p:cNvSpPr>
            <p:nvPr userDrawn="1"/>
          </p:nvSpPr>
          <p:spPr bwMode="gray">
            <a:xfrm>
              <a:off x="8394700" y="401638"/>
              <a:ext cx="63500" cy="20161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28" y="0"/>
                </a:cxn>
                <a:cxn ang="0">
                  <a:pos x="645" y="235"/>
                </a:cxn>
                <a:cxn ang="0">
                  <a:pos x="645" y="2401"/>
                </a:cxn>
                <a:cxn ang="0">
                  <a:pos x="828" y="2653"/>
                </a:cxn>
                <a:cxn ang="0">
                  <a:pos x="0" y="2653"/>
                </a:cxn>
                <a:cxn ang="0">
                  <a:pos x="184" y="2401"/>
                </a:cxn>
                <a:cxn ang="0">
                  <a:pos x="184" y="235"/>
                </a:cxn>
                <a:cxn ang="0">
                  <a:pos x="0" y="0"/>
                </a:cxn>
              </a:cxnLst>
              <a:rect l="0" t="0" r="r" b="b"/>
              <a:pathLst>
                <a:path w="828" h="2653">
                  <a:moveTo>
                    <a:pt x="0" y="0"/>
                  </a:moveTo>
                  <a:cubicBezTo>
                    <a:pt x="828" y="0"/>
                    <a:pt x="828" y="0"/>
                    <a:pt x="828" y="0"/>
                  </a:cubicBezTo>
                  <a:cubicBezTo>
                    <a:pt x="828" y="0"/>
                    <a:pt x="645" y="89"/>
                    <a:pt x="645" y="235"/>
                  </a:cubicBezTo>
                  <a:cubicBezTo>
                    <a:pt x="645" y="2401"/>
                    <a:pt x="645" y="2401"/>
                    <a:pt x="645" y="2401"/>
                  </a:cubicBezTo>
                  <a:cubicBezTo>
                    <a:pt x="645" y="2556"/>
                    <a:pt x="828" y="2653"/>
                    <a:pt x="828" y="2653"/>
                  </a:cubicBezTo>
                  <a:cubicBezTo>
                    <a:pt x="0" y="2653"/>
                    <a:pt x="0" y="2653"/>
                    <a:pt x="0" y="2653"/>
                  </a:cubicBezTo>
                  <a:cubicBezTo>
                    <a:pt x="0" y="2653"/>
                    <a:pt x="184" y="2557"/>
                    <a:pt x="184" y="2401"/>
                  </a:cubicBezTo>
                  <a:cubicBezTo>
                    <a:pt x="184" y="235"/>
                    <a:pt x="184" y="235"/>
                    <a:pt x="184" y="235"/>
                  </a:cubicBezTo>
                  <a:cubicBezTo>
                    <a:pt x="184" y="8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kumimoji="0" lang="en-US" sz="1800" dirty="0">
                <a:latin typeface="Arial"/>
                <a:ea typeface="+mn-ea"/>
                <a:cs typeface="+mn-cs"/>
              </a:endParaRPr>
            </a:p>
          </p:txBody>
        </p:sp>
        <p:sp>
          <p:nvSpPr>
            <p:cNvPr id="14" name="Freeform 72"/>
            <p:cNvSpPr>
              <a:spLocks/>
            </p:cNvSpPr>
            <p:nvPr userDrawn="1"/>
          </p:nvSpPr>
          <p:spPr bwMode="gray">
            <a:xfrm>
              <a:off x="8458200" y="401638"/>
              <a:ext cx="150813" cy="201613"/>
            </a:xfrm>
            <a:custGeom>
              <a:avLst/>
              <a:gdLst/>
              <a:ahLst/>
              <a:cxnLst>
                <a:cxn ang="0">
                  <a:pos x="161" y="0"/>
                </a:cxn>
                <a:cxn ang="0">
                  <a:pos x="1984" y="0"/>
                </a:cxn>
                <a:cxn ang="0">
                  <a:pos x="1829" y="482"/>
                </a:cxn>
                <a:cxn ang="0">
                  <a:pos x="1607" y="279"/>
                </a:cxn>
                <a:cxn ang="0">
                  <a:pos x="1229" y="279"/>
                </a:cxn>
                <a:cxn ang="0">
                  <a:pos x="1229" y="2401"/>
                </a:cxn>
                <a:cxn ang="0">
                  <a:pos x="1407" y="2651"/>
                </a:cxn>
                <a:cxn ang="0">
                  <a:pos x="595" y="2651"/>
                </a:cxn>
                <a:cxn ang="0">
                  <a:pos x="771" y="2401"/>
                </a:cxn>
                <a:cxn ang="0">
                  <a:pos x="771" y="279"/>
                </a:cxn>
                <a:cxn ang="0">
                  <a:pos x="315" y="279"/>
                </a:cxn>
                <a:cxn ang="0">
                  <a:pos x="0" y="522"/>
                </a:cxn>
                <a:cxn ang="0">
                  <a:pos x="161" y="0"/>
                </a:cxn>
              </a:cxnLst>
              <a:rect l="0" t="0" r="r" b="b"/>
              <a:pathLst>
                <a:path w="1984" h="2651">
                  <a:moveTo>
                    <a:pt x="161" y="0"/>
                  </a:moveTo>
                  <a:cubicBezTo>
                    <a:pt x="1984" y="0"/>
                    <a:pt x="1984" y="0"/>
                    <a:pt x="1984" y="0"/>
                  </a:cubicBezTo>
                  <a:cubicBezTo>
                    <a:pt x="1829" y="482"/>
                    <a:pt x="1829" y="482"/>
                    <a:pt x="1829" y="482"/>
                  </a:cubicBezTo>
                  <a:cubicBezTo>
                    <a:pt x="1829" y="482"/>
                    <a:pt x="1783" y="279"/>
                    <a:pt x="1607" y="279"/>
                  </a:cubicBezTo>
                  <a:cubicBezTo>
                    <a:pt x="1229" y="279"/>
                    <a:pt x="1229" y="279"/>
                    <a:pt x="1229" y="279"/>
                  </a:cubicBezTo>
                  <a:cubicBezTo>
                    <a:pt x="1229" y="2401"/>
                    <a:pt x="1229" y="2401"/>
                    <a:pt x="1229" y="2401"/>
                  </a:cubicBezTo>
                  <a:cubicBezTo>
                    <a:pt x="1229" y="2535"/>
                    <a:pt x="1407" y="2651"/>
                    <a:pt x="1407" y="2651"/>
                  </a:cubicBezTo>
                  <a:cubicBezTo>
                    <a:pt x="595" y="2651"/>
                    <a:pt x="595" y="2651"/>
                    <a:pt x="595" y="2651"/>
                  </a:cubicBezTo>
                  <a:cubicBezTo>
                    <a:pt x="595" y="2651"/>
                    <a:pt x="771" y="2547"/>
                    <a:pt x="771" y="2401"/>
                  </a:cubicBezTo>
                  <a:cubicBezTo>
                    <a:pt x="771" y="279"/>
                    <a:pt x="771" y="279"/>
                    <a:pt x="771" y="279"/>
                  </a:cubicBezTo>
                  <a:cubicBezTo>
                    <a:pt x="315" y="279"/>
                    <a:pt x="315" y="279"/>
                    <a:pt x="315" y="279"/>
                  </a:cubicBezTo>
                  <a:cubicBezTo>
                    <a:pt x="185" y="280"/>
                    <a:pt x="0" y="522"/>
                    <a:pt x="0" y="522"/>
                  </a:cubicBezTo>
                  <a:lnTo>
                    <a:pt x="161" y="0"/>
                  </a:lnTo>
                  <a:close/>
                </a:path>
              </a:pathLst>
            </a:cu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kumimoji="0" lang="en-US" sz="1800" dirty="0">
                <a:latin typeface="Arial"/>
                <a:ea typeface="+mn-ea"/>
                <a:cs typeface="+mn-cs"/>
              </a:endParaRPr>
            </a:p>
          </p:txBody>
        </p:sp>
        <p:sp>
          <p:nvSpPr>
            <p:cNvPr id="15" name="Freeform 73"/>
            <p:cNvSpPr>
              <a:spLocks/>
            </p:cNvSpPr>
            <p:nvPr userDrawn="1"/>
          </p:nvSpPr>
          <p:spPr bwMode="gray">
            <a:xfrm>
              <a:off x="8732838" y="401638"/>
              <a:ext cx="169863" cy="204788"/>
            </a:xfrm>
            <a:custGeom>
              <a:avLst/>
              <a:gdLst/>
              <a:ahLst/>
              <a:cxnLst>
                <a:cxn ang="0">
                  <a:pos x="1420" y="0"/>
                </a:cxn>
                <a:cxn ang="0">
                  <a:pos x="2219" y="0"/>
                </a:cxn>
                <a:cxn ang="0">
                  <a:pos x="2048" y="234"/>
                </a:cxn>
                <a:cxn ang="0">
                  <a:pos x="2048" y="1840"/>
                </a:cxn>
                <a:cxn ang="0">
                  <a:pos x="1131" y="2693"/>
                </a:cxn>
                <a:cxn ang="0">
                  <a:pos x="176" y="1840"/>
                </a:cxn>
                <a:cxn ang="0">
                  <a:pos x="176" y="234"/>
                </a:cxn>
                <a:cxn ang="0">
                  <a:pos x="0" y="0"/>
                </a:cxn>
                <a:cxn ang="0">
                  <a:pos x="821" y="0"/>
                </a:cxn>
                <a:cxn ang="0">
                  <a:pos x="638" y="234"/>
                </a:cxn>
                <a:cxn ang="0">
                  <a:pos x="638" y="1840"/>
                </a:cxn>
                <a:cxn ang="0">
                  <a:pos x="1131" y="2406"/>
                </a:cxn>
                <a:cxn ang="0">
                  <a:pos x="1601" y="1840"/>
                </a:cxn>
                <a:cxn ang="0">
                  <a:pos x="1601" y="234"/>
                </a:cxn>
                <a:cxn ang="0">
                  <a:pos x="1420" y="0"/>
                </a:cxn>
              </a:cxnLst>
              <a:rect l="0" t="0" r="r" b="b"/>
              <a:pathLst>
                <a:path w="2219" h="2693">
                  <a:moveTo>
                    <a:pt x="1420" y="0"/>
                  </a:moveTo>
                  <a:cubicBezTo>
                    <a:pt x="2219" y="0"/>
                    <a:pt x="2219" y="0"/>
                    <a:pt x="2219" y="0"/>
                  </a:cubicBezTo>
                  <a:cubicBezTo>
                    <a:pt x="2219" y="0"/>
                    <a:pt x="2048" y="91"/>
                    <a:pt x="2048" y="234"/>
                  </a:cubicBezTo>
                  <a:cubicBezTo>
                    <a:pt x="2048" y="1840"/>
                    <a:pt x="2048" y="1840"/>
                    <a:pt x="2048" y="1840"/>
                  </a:cubicBezTo>
                  <a:cubicBezTo>
                    <a:pt x="2047" y="2492"/>
                    <a:pt x="1506" y="2693"/>
                    <a:pt x="1131" y="2693"/>
                  </a:cubicBezTo>
                  <a:cubicBezTo>
                    <a:pt x="759" y="2693"/>
                    <a:pt x="175" y="2490"/>
                    <a:pt x="176" y="1840"/>
                  </a:cubicBezTo>
                  <a:cubicBezTo>
                    <a:pt x="176" y="234"/>
                    <a:pt x="176" y="234"/>
                    <a:pt x="176" y="234"/>
                  </a:cubicBezTo>
                  <a:cubicBezTo>
                    <a:pt x="176" y="91"/>
                    <a:pt x="0" y="0"/>
                    <a:pt x="0" y="0"/>
                  </a:cubicBezTo>
                  <a:cubicBezTo>
                    <a:pt x="821" y="0"/>
                    <a:pt x="821" y="0"/>
                    <a:pt x="821" y="0"/>
                  </a:cubicBezTo>
                  <a:cubicBezTo>
                    <a:pt x="821" y="0"/>
                    <a:pt x="638" y="88"/>
                    <a:pt x="638" y="234"/>
                  </a:cubicBezTo>
                  <a:cubicBezTo>
                    <a:pt x="638" y="1840"/>
                    <a:pt x="638" y="1840"/>
                    <a:pt x="638" y="1840"/>
                  </a:cubicBezTo>
                  <a:cubicBezTo>
                    <a:pt x="638" y="2182"/>
                    <a:pt x="865" y="2406"/>
                    <a:pt x="1131" y="2406"/>
                  </a:cubicBezTo>
                  <a:cubicBezTo>
                    <a:pt x="1397" y="2406"/>
                    <a:pt x="1600" y="2173"/>
                    <a:pt x="1601" y="1840"/>
                  </a:cubicBezTo>
                  <a:cubicBezTo>
                    <a:pt x="1601" y="234"/>
                    <a:pt x="1601" y="234"/>
                    <a:pt x="1601" y="234"/>
                  </a:cubicBezTo>
                  <a:cubicBezTo>
                    <a:pt x="1601" y="91"/>
                    <a:pt x="1420" y="0"/>
                    <a:pt x="1420" y="0"/>
                  </a:cubicBezTo>
                  <a:close/>
                </a:path>
              </a:pathLst>
            </a:cu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kumimoji="0" lang="en-US" sz="1800" dirty="0">
                <a:latin typeface="Arial"/>
                <a:ea typeface="+mn-ea"/>
                <a:cs typeface="+mn-cs"/>
              </a:endParaRPr>
            </a:p>
          </p:txBody>
        </p:sp>
        <p:sp>
          <p:nvSpPr>
            <p:cNvPr id="17" name="Freeform 74"/>
            <p:cNvSpPr>
              <a:spLocks/>
            </p:cNvSpPr>
            <p:nvPr userDrawn="1"/>
          </p:nvSpPr>
          <p:spPr bwMode="gray">
            <a:xfrm>
              <a:off x="8140700" y="401638"/>
              <a:ext cx="169863" cy="206375"/>
            </a:xfrm>
            <a:custGeom>
              <a:avLst/>
              <a:gdLst/>
              <a:ahLst/>
              <a:cxnLst>
                <a:cxn ang="0">
                  <a:pos x="1427" y="0"/>
                </a:cxn>
                <a:cxn ang="0">
                  <a:pos x="2240" y="0"/>
                </a:cxn>
                <a:cxn ang="0">
                  <a:pos x="2068" y="237"/>
                </a:cxn>
                <a:cxn ang="0">
                  <a:pos x="2067" y="1838"/>
                </a:cxn>
                <a:cxn ang="0">
                  <a:pos x="1122" y="2700"/>
                </a:cxn>
                <a:cxn ang="0">
                  <a:pos x="166" y="1838"/>
                </a:cxn>
                <a:cxn ang="0">
                  <a:pos x="166" y="237"/>
                </a:cxn>
                <a:cxn ang="0">
                  <a:pos x="0" y="0"/>
                </a:cxn>
                <a:cxn ang="0">
                  <a:pos x="821" y="0"/>
                </a:cxn>
                <a:cxn ang="0">
                  <a:pos x="631" y="237"/>
                </a:cxn>
                <a:cxn ang="0">
                  <a:pos x="630" y="1838"/>
                </a:cxn>
                <a:cxn ang="0">
                  <a:pos x="1122" y="2413"/>
                </a:cxn>
                <a:cxn ang="0">
                  <a:pos x="1602" y="1838"/>
                </a:cxn>
                <a:cxn ang="0">
                  <a:pos x="1603" y="237"/>
                </a:cxn>
                <a:cxn ang="0">
                  <a:pos x="1427" y="0"/>
                </a:cxn>
              </a:cxnLst>
              <a:rect l="0" t="0" r="r" b="b"/>
              <a:pathLst>
                <a:path w="2240" h="2700">
                  <a:moveTo>
                    <a:pt x="1427" y="0"/>
                  </a:moveTo>
                  <a:cubicBezTo>
                    <a:pt x="2240" y="0"/>
                    <a:pt x="2240" y="0"/>
                    <a:pt x="2240" y="0"/>
                  </a:cubicBezTo>
                  <a:cubicBezTo>
                    <a:pt x="2240" y="0"/>
                    <a:pt x="2068" y="95"/>
                    <a:pt x="2068" y="237"/>
                  </a:cubicBezTo>
                  <a:cubicBezTo>
                    <a:pt x="2068" y="238"/>
                    <a:pt x="2067" y="1838"/>
                    <a:pt x="2067" y="1838"/>
                  </a:cubicBezTo>
                  <a:cubicBezTo>
                    <a:pt x="2067" y="2494"/>
                    <a:pt x="1501" y="2700"/>
                    <a:pt x="1122" y="2700"/>
                  </a:cubicBezTo>
                  <a:cubicBezTo>
                    <a:pt x="750" y="2700"/>
                    <a:pt x="166" y="2491"/>
                    <a:pt x="166" y="1838"/>
                  </a:cubicBezTo>
                  <a:cubicBezTo>
                    <a:pt x="166" y="237"/>
                    <a:pt x="166" y="237"/>
                    <a:pt x="166" y="237"/>
                  </a:cubicBezTo>
                  <a:cubicBezTo>
                    <a:pt x="166" y="94"/>
                    <a:pt x="0" y="0"/>
                    <a:pt x="0" y="0"/>
                  </a:cubicBezTo>
                  <a:cubicBezTo>
                    <a:pt x="821" y="0"/>
                    <a:pt x="821" y="0"/>
                    <a:pt x="821" y="0"/>
                  </a:cubicBezTo>
                  <a:cubicBezTo>
                    <a:pt x="821" y="0"/>
                    <a:pt x="631" y="94"/>
                    <a:pt x="631" y="237"/>
                  </a:cubicBezTo>
                  <a:cubicBezTo>
                    <a:pt x="630" y="1838"/>
                    <a:pt x="630" y="1838"/>
                    <a:pt x="630" y="1838"/>
                  </a:cubicBezTo>
                  <a:cubicBezTo>
                    <a:pt x="630" y="2178"/>
                    <a:pt x="856" y="2412"/>
                    <a:pt x="1122" y="2413"/>
                  </a:cubicBezTo>
                  <a:cubicBezTo>
                    <a:pt x="1388" y="2414"/>
                    <a:pt x="1602" y="2174"/>
                    <a:pt x="1602" y="1838"/>
                  </a:cubicBezTo>
                  <a:cubicBezTo>
                    <a:pt x="1603" y="237"/>
                    <a:pt x="1603" y="237"/>
                    <a:pt x="1603" y="237"/>
                  </a:cubicBezTo>
                  <a:cubicBezTo>
                    <a:pt x="1603" y="94"/>
                    <a:pt x="1427" y="0"/>
                    <a:pt x="1427" y="0"/>
                  </a:cubicBezTo>
                  <a:close/>
                </a:path>
              </a:pathLst>
            </a:cu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kumimoji="0" lang="en-US" sz="1800" dirty="0">
                <a:latin typeface="Arial"/>
                <a:ea typeface="+mn-ea"/>
                <a:cs typeface="+mn-cs"/>
              </a:endParaRPr>
            </a:p>
          </p:txBody>
        </p:sp>
        <p:sp>
          <p:nvSpPr>
            <p:cNvPr id="18" name="Freeform 75"/>
            <p:cNvSpPr>
              <a:spLocks/>
            </p:cNvSpPr>
            <p:nvPr userDrawn="1"/>
          </p:nvSpPr>
          <p:spPr bwMode="gray">
            <a:xfrm>
              <a:off x="8602663" y="396875"/>
              <a:ext cx="130175" cy="211138"/>
            </a:xfrm>
            <a:custGeom>
              <a:avLst/>
              <a:gdLst/>
              <a:ahLst/>
              <a:cxnLst>
                <a:cxn ang="0">
                  <a:pos x="1467" y="479"/>
                </a:cxn>
                <a:cxn ang="0">
                  <a:pos x="1019" y="276"/>
                </a:cxn>
                <a:cxn ang="0">
                  <a:pos x="504" y="677"/>
                </a:cxn>
                <a:cxn ang="0">
                  <a:pos x="995" y="1174"/>
                </a:cxn>
                <a:cxn ang="0">
                  <a:pos x="1705" y="1974"/>
                </a:cxn>
                <a:cxn ang="0">
                  <a:pos x="651" y="2755"/>
                </a:cxn>
                <a:cxn ang="0">
                  <a:pos x="155" y="2686"/>
                </a:cxn>
                <a:cxn ang="0">
                  <a:pos x="0" y="2177"/>
                </a:cxn>
                <a:cxn ang="0">
                  <a:pos x="658" y="2466"/>
                </a:cxn>
                <a:cxn ang="0">
                  <a:pos x="1252" y="2030"/>
                </a:cxn>
                <a:cxn ang="0">
                  <a:pos x="46" y="731"/>
                </a:cxn>
                <a:cxn ang="0">
                  <a:pos x="973" y="0"/>
                </a:cxn>
                <a:cxn ang="0">
                  <a:pos x="1467" y="69"/>
                </a:cxn>
                <a:cxn ang="0">
                  <a:pos x="1467" y="479"/>
                </a:cxn>
              </a:cxnLst>
              <a:rect l="0" t="0" r="r" b="b"/>
              <a:pathLst>
                <a:path w="1707" h="2755">
                  <a:moveTo>
                    <a:pt x="1467" y="479"/>
                  </a:moveTo>
                  <a:cubicBezTo>
                    <a:pt x="1467" y="479"/>
                    <a:pt x="1352" y="277"/>
                    <a:pt x="1019" y="276"/>
                  </a:cubicBezTo>
                  <a:cubicBezTo>
                    <a:pt x="686" y="275"/>
                    <a:pt x="505" y="450"/>
                    <a:pt x="504" y="677"/>
                  </a:cubicBezTo>
                  <a:cubicBezTo>
                    <a:pt x="503" y="934"/>
                    <a:pt x="696" y="1031"/>
                    <a:pt x="995" y="1174"/>
                  </a:cubicBezTo>
                  <a:cubicBezTo>
                    <a:pt x="1279" y="1311"/>
                    <a:pt x="1707" y="1499"/>
                    <a:pt x="1705" y="1974"/>
                  </a:cubicBezTo>
                  <a:cubicBezTo>
                    <a:pt x="1704" y="2399"/>
                    <a:pt x="1327" y="2755"/>
                    <a:pt x="651" y="2755"/>
                  </a:cubicBezTo>
                  <a:cubicBezTo>
                    <a:pt x="442" y="2754"/>
                    <a:pt x="155" y="2686"/>
                    <a:pt x="155" y="2686"/>
                  </a:cubicBezTo>
                  <a:cubicBezTo>
                    <a:pt x="0" y="2177"/>
                    <a:pt x="0" y="2177"/>
                    <a:pt x="0" y="2177"/>
                  </a:cubicBezTo>
                  <a:cubicBezTo>
                    <a:pt x="143" y="2316"/>
                    <a:pt x="397" y="2466"/>
                    <a:pt x="658" y="2466"/>
                  </a:cubicBezTo>
                  <a:cubicBezTo>
                    <a:pt x="929" y="2466"/>
                    <a:pt x="1252" y="2298"/>
                    <a:pt x="1252" y="2030"/>
                  </a:cubicBezTo>
                  <a:cubicBezTo>
                    <a:pt x="1252" y="1512"/>
                    <a:pt x="46" y="1598"/>
                    <a:pt x="46" y="731"/>
                  </a:cubicBezTo>
                  <a:cubicBezTo>
                    <a:pt x="46" y="433"/>
                    <a:pt x="254" y="0"/>
                    <a:pt x="973" y="0"/>
                  </a:cubicBezTo>
                  <a:cubicBezTo>
                    <a:pt x="1207" y="0"/>
                    <a:pt x="1467" y="69"/>
                    <a:pt x="1467" y="69"/>
                  </a:cubicBezTo>
                  <a:lnTo>
                    <a:pt x="1467" y="479"/>
                  </a:lnTo>
                  <a:close/>
                </a:path>
              </a:pathLst>
            </a:cu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kumimoji="0" lang="en-US" sz="1800" dirty="0"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 algn="l">
              <a:defRPr/>
            </a:lvl1pPr>
          </a:lstStyle>
          <a:p>
            <a:r>
              <a:rPr lang="en-US" noProof="0" smtClean="0"/>
              <a:t>Click to edit Master title style</a:t>
            </a:r>
            <a:endParaRPr lang="en-GB" noProof="0"/>
          </a:p>
        </p:txBody>
      </p:sp>
      <p:sp>
        <p:nvSpPr>
          <p:cNvPr id="19" name="Line 4"/>
          <p:cNvSpPr>
            <a:spLocks noChangeShapeType="1"/>
          </p:cNvSpPr>
          <p:nvPr userDrawn="1"/>
        </p:nvSpPr>
        <p:spPr bwMode="gray">
          <a:xfrm>
            <a:off x="0" y="4948080"/>
            <a:ext cx="9144000" cy="0"/>
          </a:xfrm>
          <a:prstGeom prst="line">
            <a:avLst/>
          </a:prstGeom>
          <a:noFill/>
          <a:ln w="12700">
            <a:solidFill>
              <a:srgbClr val="87867E"/>
            </a:solidFill>
            <a:round/>
            <a:headEnd/>
            <a:tailEnd/>
          </a:ln>
          <a:effectLst/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kumimoji="0" lang="en-US" sz="1800" dirty="0"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846604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0"/>
          </p:nvPr>
        </p:nvSpPr>
        <p:spPr bwMode="gray">
          <a:xfrm>
            <a:off x="250825" y="987425"/>
            <a:ext cx="8642350" cy="3816350"/>
          </a:xfrm>
        </p:spPr>
        <p:txBody>
          <a:bodyPr/>
          <a:lstStyle/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229866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losing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>
            <a:spLocks noChangeArrowheads="1"/>
          </p:cNvSpPr>
          <p:nvPr/>
        </p:nvSpPr>
        <p:spPr bwMode="gray"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kumimoji="0" lang="en-GB" sz="1800" dirty="0">
              <a:latin typeface="Arial"/>
              <a:ea typeface="+mn-ea"/>
              <a:cs typeface="+mn-cs"/>
            </a:endParaRPr>
          </a:p>
        </p:txBody>
      </p:sp>
      <p:grpSp>
        <p:nvGrpSpPr>
          <p:cNvPr id="34" name="Group 33"/>
          <p:cNvGrpSpPr/>
          <p:nvPr userDrawn="1"/>
        </p:nvGrpSpPr>
        <p:grpSpPr>
          <a:xfrm>
            <a:off x="2592388" y="1362075"/>
            <a:ext cx="3962400" cy="2005013"/>
            <a:chOff x="2592388" y="1362075"/>
            <a:chExt cx="3962400" cy="2005013"/>
          </a:xfrm>
        </p:grpSpPr>
        <p:sp>
          <p:nvSpPr>
            <p:cNvPr id="35" name="Freeform 8"/>
            <p:cNvSpPr>
              <a:spLocks/>
            </p:cNvSpPr>
            <p:nvPr/>
          </p:nvSpPr>
          <p:spPr bwMode="gray">
            <a:xfrm>
              <a:off x="2592388" y="3094038"/>
              <a:ext cx="115888" cy="190500"/>
            </a:xfrm>
            <a:custGeom>
              <a:avLst/>
              <a:gdLst/>
              <a:ahLst/>
              <a:cxnLst>
                <a:cxn ang="0">
                  <a:pos x="0" y="573"/>
                </a:cxn>
                <a:cxn ang="0">
                  <a:pos x="0" y="504"/>
                </a:cxn>
                <a:cxn ang="0">
                  <a:pos x="139" y="536"/>
                </a:cxn>
                <a:cxn ang="0">
                  <a:pos x="278" y="445"/>
                </a:cxn>
                <a:cxn ang="0">
                  <a:pos x="255" y="387"/>
                </a:cxn>
                <a:cxn ang="0">
                  <a:pos x="213" y="354"/>
                </a:cxn>
                <a:cxn ang="0">
                  <a:pos x="159" y="328"/>
                </a:cxn>
                <a:cxn ang="0">
                  <a:pos x="49" y="253"/>
                </a:cxn>
                <a:cxn ang="0">
                  <a:pos x="10" y="150"/>
                </a:cxn>
                <a:cxn ang="0">
                  <a:pos x="71" y="33"/>
                </a:cxn>
                <a:cxn ang="0">
                  <a:pos x="201" y="0"/>
                </a:cxn>
                <a:cxn ang="0">
                  <a:pos x="322" y="20"/>
                </a:cxn>
                <a:cxn ang="0">
                  <a:pos x="322" y="83"/>
                </a:cxn>
                <a:cxn ang="0">
                  <a:pos x="206" y="59"/>
                </a:cxn>
                <a:cxn ang="0">
                  <a:pos x="127" y="78"/>
                </a:cxn>
                <a:cxn ang="0">
                  <a:pos x="95" y="140"/>
                </a:cxn>
                <a:cxn ang="0">
                  <a:pos x="117" y="199"/>
                </a:cxn>
                <a:cxn ang="0">
                  <a:pos x="214" y="260"/>
                </a:cxn>
                <a:cxn ang="0">
                  <a:pos x="293" y="305"/>
                </a:cxn>
                <a:cxn ang="0">
                  <a:pos x="348" y="365"/>
                </a:cxn>
                <a:cxn ang="0">
                  <a:pos x="363" y="436"/>
                </a:cxn>
                <a:cxn ang="0">
                  <a:pos x="145" y="597"/>
                </a:cxn>
                <a:cxn ang="0">
                  <a:pos x="0" y="573"/>
                </a:cxn>
              </a:cxnLst>
              <a:rect l="0" t="0" r="r" b="b"/>
              <a:pathLst>
                <a:path w="363" h="597">
                  <a:moveTo>
                    <a:pt x="0" y="573"/>
                  </a:moveTo>
                  <a:cubicBezTo>
                    <a:pt x="0" y="504"/>
                    <a:pt x="0" y="504"/>
                    <a:pt x="0" y="504"/>
                  </a:cubicBezTo>
                  <a:cubicBezTo>
                    <a:pt x="38" y="526"/>
                    <a:pt x="84" y="536"/>
                    <a:pt x="139" y="536"/>
                  </a:cubicBezTo>
                  <a:cubicBezTo>
                    <a:pt x="232" y="536"/>
                    <a:pt x="278" y="506"/>
                    <a:pt x="278" y="445"/>
                  </a:cubicBezTo>
                  <a:cubicBezTo>
                    <a:pt x="278" y="422"/>
                    <a:pt x="270" y="402"/>
                    <a:pt x="255" y="387"/>
                  </a:cubicBezTo>
                  <a:cubicBezTo>
                    <a:pt x="242" y="374"/>
                    <a:pt x="228" y="363"/>
                    <a:pt x="213" y="354"/>
                  </a:cubicBezTo>
                  <a:cubicBezTo>
                    <a:pt x="199" y="347"/>
                    <a:pt x="181" y="338"/>
                    <a:pt x="159" y="328"/>
                  </a:cubicBezTo>
                  <a:cubicBezTo>
                    <a:pt x="107" y="302"/>
                    <a:pt x="70" y="277"/>
                    <a:pt x="49" y="253"/>
                  </a:cubicBezTo>
                  <a:cubicBezTo>
                    <a:pt x="23" y="224"/>
                    <a:pt x="10" y="190"/>
                    <a:pt x="10" y="150"/>
                  </a:cubicBezTo>
                  <a:cubicBezTo>
                    <a:pt x="10" y="97"/>
                    <a:pt x="30" y="58"/>
                    <a:pt x="71" y="33"/>
                  </a:cubicBezTo>
                  <a:cubicBezTo>
                    <a:pt x="105" y="11"/>
                    <a:pt x="148" y="0"/>
                    <a:pt x="201" y="0"/>
                  </a:cubicBezTo>
                  <a:cubicBezTo>
                    <a:pt x="238" y="0"/>
                    <a:pt x="279" y="7"/>
                    <a:pt x="322" y="20"/>
                  </a:cubicBezTo>
                  <a:cubicBezTo>
                    <a:pt x="322" y="83"/>
                    <a:pt x="322" y="83"/>
                    <a:pt x="322" y="83"/>
                  </a:cubicBezTo>
                  <a:cubicBezTo>
                    <a:pt x="286" y="67"/>
                    <a:pt x="247" y="59"/>
                    <a:pt x="206" y="59"/>
                  </a:cubicBezTo>
                  <a:cubicBezTo>
                    <a:pt x="174" y="59"/>
                    <a:pt x="148" y="65"/>
                    <a:pt x="127" y="78"/>
                  </a:cubicBezTo>
                  <a:cubicBezTo>
                    <a:pt x="105" y="90"/>
                    <a:pt x="95" y="111"/>
                    <a:pt x="95" y="140"/>
                  </a:cubicBezTo>
                  <a:cubicBezTo>
                    <a:pt x="95" y="164"/>
                    <a:pt x="102" y="184"/>
                    <a:pt x="117" y="199"/>
                  </a:cubicBezTo>
                  <a:cubicBezTo>
                    <a:pt x="132" y="214"/>
                    <a:pt x="164" y="234"/>
                    <a:pt x="214" y="260"/>
                  </a:cubicBezTo>
                  <a:cubicBezTo>
                    <a:pt x="254" y="280"/>
                    <a:pt x="280" y="294"/>
                    <a:pt x="293" y="305"/>
                  </a:cubicBezTo>
                  <a:cubicBezTo>
                    <a:pt x="319" y="323"/>
                    <a:pt x="337" y="343"/>
                    <a:pt x="348" y="365"/>
                  </a:cubicBezTo>
                  <a:cubicBezTo>
                    <a:pt x="358" y="384"/>
                    <a:pt x="363" y="408"/>
                    <a:pt x="363" y="436"/>
                  </a:cubicBezTo>
                  <a:cubicBezTo>
                    <a:pt x="363" y="543"/>
                    <a:pt x="290" y="597"/>
                    <a:pt x="145" y="597"/>
                  </a:cubicBezTo>
                  <a:cubicBezTo>
                    <a:pt x="86" y="597"/>
                    <a:pt x="38" y="589"/>
                    <a:pt x="0" y="573"/>
                  </a:cubicBezTo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kumimoji="0" lang="de-DE" sz="1800" dirty="0">
                <a:latin typeface="Arial"/>
                <a:ea typeface="+mn-ea"/>
                <a:cs typeface="+mn-cs"/>
              </a:endParaRPr>
            </a:p>
          </p:txBody>
        </p:sp>
        <p:sp>
          <p:nvSpPr>
            <p:cNvPr id="36" name="Freeform 9"/>
            <p:cNvSpPr>
              <a:spLocks/>
            </p:cNvSpPr>
            <p:nvPr/>
          </p:nvSpPr>
          <p:spPr bwMode="gray">
            <a:xfrm>
              <a:off x="2751138" y="3008313"/>
              <a:ext cx="136525" cy="269875"/>
            </a:xfrm>
            <a:custGeom>
              <a:avLst/>
              <a:gdLst/>
              <a:ahLst/>
              <a:cxnLst>
                <a:cxn ang="0">
                  <a:pos x="0" y="851"/>
                </a:cxn>
                <a:cxn ang="0">
                  <a:pos x="0" y="0"/>
                </a:cxn>
                <a:cxn ang="0">
                  <a:pos x="96" y="0"/>
                </a:cxn>
                <a:cxn ang="0">
                  <a:pos x="96" y="300"/>
                </a:cxn>
                <a:cxn ang="0">
                  <a:pos x="239" y="270"/>
                </a:cxn>
                <a:cxn ang="0">
                  <a:pos x="411" y="359"/>
                </a:cxn>
                <a:cxn ang="0">
                  <a:pos x="429" y="504"/>
                </a:cxn>
                <a:cxn ang="0">
                  <a:pos x="429" y="851"/>
                </a:cxn>
                <a:cxn ang="0">
                  <a:pos x="332" y="851"/>
                </a:cxn>
                <a:cxn ang="0">
                  <a:pos x="332" y="489"/>
                </a:cxn>
                <a:cxn ang="0">
                  <a:pos x="315" y="374"/>
                </a:cxn>
                <a:cxn ang="0">
                  <a:pos x="229" y="329"/>
                </a:cxn>
                <a:cxn ang="0">
                  <a:pos x="96" y="363"/>
                </a:cxn>
                <a:cxn ang="0">
                  <a:pos x="96" y="851"/>
                </a:cxn>
                <a:cxn ang="0">
                  <a:pos x="0" y="851"/>
                </a:cxn>
              </a:cxnLst>
              <a:rect l="0" t="0" r="r" b="b"/>
              <a:pathLst>
                <a:path w="429" h="851">
                  <a:moveTo>
                    <a:pt x="0" y="851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96" y="300"/>
                    <a:pt x="96" y="300"/>
                    <a:pt x="96" y="300"/>
                  </a:cubicBezTo>
                  <a:cubicBezTo>
                    <a:pt x="147" y="280"/>
                    <a:pt x="194" y="270"/>
                    <a:pt x="239" y="270"/>
                  </a:cubicBezTo>
                  <a:cubicBezTo>
                    <a:pt x="328" y="270"/>
                    <a:pt x="386" y="300"/>
                    <a:pt x="411" y="359"/>
                  </a:cubicBezTo>
                  <a:cubicBezTo>
                    <a:pt x="423" y="386"/>
                    <a:pt x="429" y="434"/>
                    <a:pt x="429" y="504"/>
                  </a:cubicBezTo>
                  <a:cubicBezTo>
                    <a:pt x="429" y="851"/>
                    <a:pt x="429" y="851"/>
                    <a:pt x="429" y="851"/>
                  </a:cubicBezTo>
                  <a:cubicBezTo>
                    <a:pt x="332" y="851"/>
                    <a:pt x="332" y="851"/>
                    <a:pt x="332" y="851"/>
                  </a:cubicBezTo>
                  <a:cubicBezTo>
                    <a:pt x="332" y="489"/>
                    <a:pt x="332" y="489"/>
                    <a:pt x="332" y="489"/>
                  </a:cubicBezTo>
                  <a:cubicBezTo>
                    <a:pt x="332" y="435"/>
                    <a:pt x="326" y="397"/>
                    <a:pt x="315" y="374"/>
                  </a:cubicBezTo>
                  <a:cubicBezTo>
                    <a:pt x="300" y="344"/>
                    <a:pt x="271" y="329"/>
                    <a:pt x="229" y="329"/>
                  </a:cubicBezTo>
                  <a:cubicBezTo>
                    <a:pt x="192" y="329"/>
                    <a:pt x="147" y="340"/>
                    <a:pt x="96" y="363"/>
                  </a:cubicBezTo>
                  <a:cubicBezTo>
                    <a:pt x="96" y="851"/>
                    <a:pt x="96" y="851"/>
                    <a:pt x="96" y="851"/>
                  </a:cubicBezTo>
                  <a:lnTo>
                    <a:pt x="0" y="85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kumimoji="0" lang="de-DE" sz="1800" dirty="0">
                <a:latin typeface="Arial"/>
                <a:ea typeface="+mn-ea"/>
                <a:cs typeface="+mn-cs"/>
              </a:endParaRPr>
            </a:p>
          </p:txBody>
        </p:sp>
        <p:sp>
          <p:nvSpPr>
            <p:cNvPr id="37" name="Freeform 10"/>
            <p:cNvSpPr>
              <a:spLocks noEditPoints="1"/>
            </p:cNvSpPr>
            <p:nvPr/>
          </p:nvSpPr>
          <p:spPr bwMode="gray">
            <a:xfrm>
              <a:off x="2928938" y="3094038"/>
              <a:ext cx="139700" cy="190500"/>
            </a:xfrm>
            <a:custGeom>
              <a:avLst/>
              <a:gdLst/>
              <a:ahLst/>
              <a:cxnLst>
                <a:cxn ang="0">
                  <a:pos x="342" y="224"/>
                </a:cxn>
                <a:cxn ang="0">
                  <a:pos x="342" y="194"/>
                </a:cxn>
                <a:cxn ang="0">
                  <a:pos x="324" y="108"/>
                </a:cxn>
                <a:cxn ang="0">
                  <a:pos x="212" y="61"/>
                </a:cxn>
                <a:cxn ang="0">
                  <a:pos x="55" y="93"/>
                </a:cxn>
                <a:cxn ang="0">
                  <a:pos x="55" y="25"/>
                </a:cxn>
                <a:cxn ang="0">
                  <a:pos x="222" y="0"/>
                </a:cxn>
                <a:cxn ang="0">
                  <a:pos x="404" y="60"/>
                </a:cxn>
                <a:cxn ang="0">
                  <a:pos x="437" y="157"/>
                </a:cxn>
                <a:cxn ang="0">
                  <a:pos x="439" y="227"/>
                </a:cxn>
                <a:cxn ang="0">
                  <a:pos x="439" y="570"/>
                </a:cxn>
                <a:cxn ang="0">
                  <a:pos x="229" y="597"/>
                </a:cxn>
                <a:cxn ang="0">
                  <a:pos x="64" y="564"/>
                </a:cxn>
                <a:cxn ang="0">
                  <a:pos x="0" y="438"/>
                </a:cxn>
                <a:cxn ang="0">
                  <a:pos x="75" y="285"/>
                </a:cxn>
                <a:cxn ang="0">
                  <a:pos x="263" y="233"/>
                </a:cxn>
                <a:cxn ang="0">
                  <a:pos x="342" y="224"/>
                </a:cxn>
                <a:cxn ang="0">
                  <a:pos x="342" y="279"/>
                </a:cxn>
                <a:cxn ang="0">
                  <a:pos x="208" y="300"/>
                </a:cxn>
                <a:cxn ang="0">
                  <a:pos x="99" y="428"/>
                </a:cxn>
                <a:cxn ang="0">
                  <a:pos x="131" y="509"/>
                </a:cxn>
                <a:cxn ang="0">
                  <a:pos x="244" y="539"/>
                </a:cxn>
                <a:cxn ang="0">
                  <a:pos x="342" y="525"/>
                </a:cxn>
                <a:cxn ang="0">
                  <a:pos x="342" y="279"/>
                </a:cxn>
              </a:cxnLst>
              <a:rect l="0" t="0" r="r" b="b"/>
              <a:pathLst>
                <a:path w="439" h="597">
                  <a:moveTo>
                    <a:pt x="342" y="224"/>
                  </a:moveTo>
                  <a:cubicBezTo>
                    <a:pt x="342" y="194"/>
                    <a:pt x="342" y="194"/>
                    <a:pt x="342" y="194"/>
                  </a:cubicBezTo>
                  <a:cubicBezTo>
                    <a:pt x="342" y="157"/>
                    <a:pt x="336" y="129"/>
                    <a:pt x="324" y="108"/>
                  </a:cubicBezTo>
                  <a:cubicBezTo>
                    <a:pt x="306" y="77"/>
                    <a:pt x="269" y="61"/>
                    <a:pt x="212" y="61"/>
                  </a:cubicBezTo>
                  <a:cubicBezTo>
                    <a:pt x="160" y="61"/>
                    <a:pt x="108" y="71"/>
                    <a:pt x="55" y="93"/>
                  </a:cubicBezTo>
                  <a:cubicBezTo>
                    <a:pt x="55" y="25"/>
                    <a:pt x="55" y="25"/>
                    <a:pt x="55" y="25"/>
                  </a:cubicBezTo>
                  <a:cubicBezTo>
                    <a:pt x="108" y="9"/>
                    <a:pt x="164" y="0"/>
                    <a:pt x="222" y="0"/>
                  </a:cubicBezTo>
                  <a:cubicBezTo>
                    <a:pt x="310" y="0"/>
                    <a:pt x="371" y="20"/>
                    <a:pt x="404" y="60"/>
                  </a:cubicBezTo>
                  <a:cubicBezTo>
                    <a:pt x="422" y="82"/>
                    <a:pt x="432" y="114"/>
                    <a:pt x="437" y="157"/>
                  </a:cubicBezTo>
                  <a:cubicBezTo>
                    <a:pt x="438" y="173"/>
                    <a:pt x="439" y="196"/>
                    <a:pt x="439" y="227"/>
                  </a:cubicBezTo>
                  <a:cubicBezTo>
                    <a:pt x="439" y="570"/>
                    <a:pt x="439" y="570"/>
                    <a:pt x="439" y="570"/>
                  </a:cubicBezTo>
                  <a:cubicBezTo>
                    <a:pt x="373" y="588"/>
                    <a:pt x="303" y="597"/>
                    <a:pt x="229" y="597"/>
                  </a:cubicBezTo>
                  <a:cubicBezTo>
                    <a:pt x="158" y="597"/>
                    <a:pt x="103" y="586"/>
                    <a:pt x="64" y="564"/>
                  </a:cubicBezTo>
                  <a:cubicBezTo>
                    <a:pt x="22" y="540"/>
                    <a:pt x="0" y="498"/>
                    <a:pt x="0" y="438"/>
                  </a:cubicBezTo>
                  <a:cubicBezTo>
                    <a:pt x="0" y="369"/>
                    <a:pt x="25" y="318"/>
                    <a:pt x="75" y="285"/>
                  </a:cubicBezTo>
                  <a:cubicBezTo>
                    <a:pt x="112" y="261"/>
                    <a:pt x="175" y="243"/>
                    <a:pt x="263" y="233"/>
                  </a:cubicBezTo>
                  <a:cubicBezTo>
                    <a:pt x="279" y="231"/>
                    <a:pt x="306" y="228"/>
                    <a:pt x="342" y="224"/>
                  </a:cubicBezTo>
                  <a:moveTo>
                    <a:pt x="342" y="279"/>
                  </a:moveTo>
                  <a:cubicBezTo>
                    <a:pt x="283" y="285"/>
                    <a:pt x="239" y="292"/>
                    <a:pt x="208" y="300"/>
                  </a:cubicBezTo>
                  <a:cubicBezTo>
                    <a:pt x="135" y="318"/>
                    <a:pt x="99" y="361"/>
                    <a:pt x="99" y="428"/>
                  </a:cubicBezTo>
                  <a:cubicBezTo>
                    <a:pt x="99" y="465"/>
                    <a:pt x="109" y="492"/>
                    <a:pt x="131" y="509"/>
                  </a:cubicBezTo>
                  <a:cubicBezTo>
                    <a:pt x="155" y="529"/>
                    <a:pt x="192" y="539"/>
                    <a:pt x="244" y="539"/>
                  </a:cubicBezTo>
                  <a:cubicBezTo>
                    <a:pt x="279" y="539"/>
                    <a:pt x="312" y="534"/>
                    <a:pt x="342" y="525"/>
                  </a:cubicBezTo>
                  <a:lnTo>
                    <a:pt x="342" y="279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kumimoji="0" lang="de-DE" sz="1800" dirty="0">
                <a:latin typeface="Arial"/>
                <a:ea typeface="+mn-ea"/>
                <a:cs typeface="+mn-cs"/>
              </a:endParaRPr>
            </a:p>
          </p:txBody>
        </p:sp>
        <p:sp>
          <p:nvSpPr>
            <p:cNvPr id="38" name="Freeform 11"/>
            <p:cNvSpPr>
              <a:spLocks noEditPoints="1"/>
            </p:cNvSpPr>
            <p:nvPr/>
          </p:nvSpPr>
          <p:spPr bwMode="gray">
            <a:xfrm>
              <a:off x="3124200" y="3094038"/>
              <a:ext cx="139700" cy="271463"/>
            </a:xfrm>
            <a:custGeom>
              <a:avLst/>
              <a:gdLst/>
              <a:ahLst/>
              <a:cxnLst>
                <a:cxn ang="0">
                  <a:pos x="96" y="557"/>
                </a:cxn>
                <a:cxn ang="0">
                  <a:pos x="96" y="852"/>
                </a:cxn>
                <a:cxn ang="0">
                  <a:pos x="0" y="852"/>
                </a:cxn>
                <a:cxn ang="0">
                  <a:pos x="0" y="23"/>
                </a:cxn>
                <a:cxn ang="0">
                  <a:pos x="195" y="0"/>
                </a:cxn>
                <a:cxn ang="0">
                  <a:pos x="396" y="89"/>
                </a:cxn>
                <a:cxn ang="0">
                  <a:pos x="444" y="298"/>
                </a:cxn>
                <a:cxn ang="0">
                  <a:pos x="383" y="519"/>
                </a:cxn>
                <a:cxn ang="0">
                  <a:pos x="214" y="597"/>
                </a:cxn>
                <a:cxn ang="0">
                  <a:pos x="134" y="582"/>
                </a:cxn>
                <a:cxn ang="0">
                  <a:pos x="96" y="557"/>
                </a:cxn>
                <a:cxn ang="0">
                  <a:pos x="96" y="490"/>
                </a:cxn>
                <a:cxn ang="0">
                  <a:pos x="204" y="539"/>
                </a:cxn>
                <a:cxn ang="0">
                  <a:pos x="313" y="464"/>
                </a:cxn>
                <a:cxn ang="0">
                  <a:pos x="345" y="296"/>
                </a:cxn>
                <a:cxn ang="0">
                  <a:pos x="302" y="110"/>
                </a:cxn>
                <a:cxn ang="0">
                  <a:pos x="180" y="59"/>
                </a:cxn>
                <a:cxn ang="0">
                  <a:pos x="96" y="66"/>
                </a:cxn>
                <a:cxn ang="0">
                  <a:pos x="96" y="490"/>
                </a:cxn>
              </a:cxnLst>
              <a:rect l="0" t="0" r="r" b="b"/>
              <a:pathLst>
                <a:path w="444" h="852">
                  <a:moveTo>
                    <a:pt x="96" y="557"/>
                  </a:moveTo>
                  <a:cubicBezTo>
                    <a:pt x="96" y="852"/>
                    <a:pt x="96" y="852"/>
                    <a:pt x="96" y="852"/>
                  </a:cubicBezTo>
                  <a:cubicBezTo>
                    <a:pt x="0" y="852"/>
                    <a:pt x="0" y="852"/>
                    <a:pt x="0" y="852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66" y="8"/>
                    <a:pt x="131" y="0"/>
                    <a:pt x="195" y="0"/>
                  </a:cubicBezTo>
                  <a:cubicBezTo>
                    <a:pt x="293" y="0"/>
                    <a:pt x="360" y="30"/>
                    <a:pt x="396" y="89"/>
                  </a:cubicBezTo>
                  <a:cubicBezTo>
                    <a:pt x="428" y="142"/>
                    <a:pt x="444" y="211"/>
                    <a:pt x="444" y="298"/>
                  </a:cubicBezTo>
                  <a:cubicBezTo>
                    <a:pt x="444" y="389"/>
                    <a:pt x="423" y="462"/>
                    <a:pt x="383" y="519"/>
                  </a:cubicBezTo>
                  <a:cubicBezTo>
                    <a:pt x="345" y="571"/>
                    <a:pt x="288" y="597"/>
                    <a:pt x="214" y="597"/>
                  </a:cubicBezTo>
                  <a:cubicBezTo>
                    <a:pt x="183" y="597"/>
                    <a:pt x="156" y="592"/>
                    <a:pt x="134" y="582"/>
                  </a:cubicBezTo>
                  <a:cubicBezTo>
                    <a:pt x="124" y="577"/>
                    <a:pt x="111" y="569"/>
                    <a:pt x="96" y="557"/>
                  </a:cubicBezTo>
                  <a:moveTo>
                    <a:pt x="96" y="490"/>
                  </a:moveTo>
                  <a:cubicBezTo>
                    <a:pt x="129" y="522"/>
                    <a:pt x="165" y="539"/>
                    <a:pt x="204" y="539"/>
                  </a:cubicBezTo>
                  <a:cubicBezTo>
                    <a:pt x="253" y="539"/>
                    <a:pt x="290" y="514"/>
                    <a:pt x="313" y="464"/>
                  </a:cubicBezTo>
                  <a:cubicBezTo>
                    <a:pt x="335" y="418"/>
                    <a:pt x="345" y="363"/>
                    <a:pt x="345" y="296"/>
                  </a:cubicBezTo>
                  <a:cubicBezTo>
                    <a:pt x="345" y="214"/>
                    <a:pt x="331" y="152"/>
                    <a:pt x="302" y="110"/>
                  </a:cubicBezTo>
                  <a:cubicBezTo>
                    <a:pt x="278" y="76"/>
                    <a:pt x="238" y="59"/>
                    <a:pt x="180" y="59"/>
                  </a:cubicBezTo>
                  <a:cubicBezTo>
                    <a:pt x="155" y="59"/>
                    <a:pt x="127" y="61"/>
                    <a:pt x="96" y="66"/>
                  </a:cubicBezTo>
                  <a:lnTo>
                    <a:pt x="96" y="49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kumimoji="0" lang="de-DE" sz="1800" dirty="0">
                <a:latin typeface="Arial"/>
                <a:ea typeface="+mn-ea"/>
                <a:cs typeface="+mn-cs"/>
              </a:endParaRPr>
            </a:p>
          </p:txBody>
        </p:sp>
        <p:sp>
          <p:nvSpPr>
            <p:cNvPr id="39" name="Freeform 12"/>
            <p:cNvSpPr>
              <a:spLocks noEditPoints="1"/>
            </p:cNvSpPr>
            <p:nvPr/>
          </p:nvSpPr>
          <p:spPr bwMode="gray">
            <a:xfrm>
              <a:off x="3306763" y="3033713"/>
              <a:ext cx="38100" cy="244475"/>
            </a:xfrm>
            <a:custGeom>
              <a:avLst/>
              <a:gdLst/>
              <a:ahLst/>
              <a:cxnLst>
                <a:cxn ang="0">
                  <a:pos x="59" y="0"/>
                </a:cxn>
                <a:cxn ang="0">
                  <a:pos x="103" y="19"/>
                </a:cxn>
                <a:cxn ang="0">
                  <a:pos x="118" y="59"/>
                </a:cxn>
                <a:cxn ang="0">
                  <a:pos x="98" y="103"/>
                </a:cxn>
                <a:cxn ang="0">
                  <a:pos x="58" y="118"/>
                </a:cxn>
                <a:cxn ang="0">
                  <a:pos x="15" y="99"/>
                </a:cxn>
                <a:cxn ang="0">
                  <a:pos x="0" y="58"/>
                </a:cxn>
                <a:cxn ang="0">
                  <a:pos x="19" y="15"/>
                </a:cxn>
                <a:cxn ang="0">
                  <a:pos x="59" y="0"/>
                </a:cxn>
                <a:cxn ang="0">
                  <a:pos x="12" y="207"/>
                </a:cxn>
                <a:cxn ang="0">
                  <a:pos x="108" y="207"/>
                </a:cxn>
                <a:cxn ang="0">
                  <a:pos x="108" y="772"/>
                </a:cxn>
                <a:cxn ang="0">
                  <a:pos x="12" y="772"/>
                </a:cxn>
                <a:cxn ang="0">
                  <a:pos x="12" y="207"/>
                </a:cxn>
              </a:cxnLst>
              <a:rect l="0" t="0" r="r" b="b"/>
              <a:pathLst>
                <a:path w="118" h="772">
                  <a:moveTo>
                    <a:pt x="59" y="0"/>
                  </a:moveTo>
                  <a:cubicBezTo>
                    <a:pt x="76" y="0"/>
                    <a:pt x="91" y="6"/>
                    <a:pt x="103" y="19"/>
                  </a:cubicBezTo>
                  <a:cubicBezTo>
                    <a:pt x="113" y="31"/>
                    <a:pt x="118" y="44"/>
                    <a:pt x="118" y="59"/>
                  </a:cubicBezTo>
                  <a:cubicBezTo>
                    <a:pt x="118" y="77"/>
                    <a:pt x="111" y="91"/>
                    <a:pt x="98" y="103"/>
                  </a:cubicBezTo>
                  <a:cubicBezTo>
                    <a:pt x="87" y="113"/>
                    <a:pt x="74" y="118"/>
                    <a:pt x="58" y="118"/>
                  </a:cubicBezTo>
                  <a:cubicBezTo>
                    <a:pt x="41" y="118"/>
                    <a:pt x="26" y="112"/>
                    <a:pt x="15" y="99"/>
                  </a:cubicBezTo>
                  <a:cubicBezTo>
                    <a:pt x="5" y="88"/>
                    <a:pt x="0" y="74"/>
                    <a:pt x="0" y="58"/>
                  </a:cubicBezTo>
                  <a:cubicBezTo>
                    <a:pt x="0" y="41"/>
                    <a:pt x="6" y="27"/>
                    <a:pt x="19" y="15"/>
                  </a:cubicBezTo>
                  <a:cubicBezTo>
                    <a:pt x="30" y="5"/>
                    <a:pt x="43" y="0"/>
                    <a:pt x="59" y="0"/>
                  </a:cubicBezTo>
                  <a:moveTo>
                    <a:pt x="12" y="207"/>
                  </a:moveTo>
                  <a:cubicBezTo>
                    <a:pt x="108" y="207"/>
                    <a:pt x="108" y="207"/>
                    <a:pt x="108" y="207"/>
                  </a:cubicBezTo>
                  <a:cubicBezTo>
                    <a:pt x="108" y="772"/>
                    <a:pt x="108" y="772"/>
                    <a:pt x="108" y="772"/>
                  </a:cubicBezTo>
                  <a:cubicBezTo>
                    <a:pt x="12" y="772"/>
                    <a:pt x="12" y="772"/>
                    <a:pt x="12" y="772"/>
                  </a:cubicBezTo>
                  <a:lnTo>
                    <a:pt x="12" y="207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kumimoji="0" lang="de-DE" sz="1800" dirty="0">
                <a:latin typeface="Arial"/>
                <a:ea typeface="+mn-ea"/>
                <a:cs typeface="+mn-cs"/>
              </a:endParaRPr>
            </a:p>
          </p:txBody>
        </p:sp>
        <p:sp>
          <p:nvSpPr>
            <p:cNvPr id="40" name="Freeform 13"/>
            <p:cNvSpPr>
              <a:spLocks/>
            </p:cNvSpPr>
            <p:nvPr/>
          </p:nvSpPr>
          <p:spPr bwMode="gray">
            <a:xfrm>
              <a:off x="3398838" y="3094038"/>
              <a:ext cx="136525" cy="184150"/>
            </a:xfrm>
            <a:custGeom>
              <a:avLst/>
              <a:gdLst/>
              <a:ahLst/>
              <a:cxnLst>
                <a:cxn ang="0">
                  <a:pos x="0" y="581"/>
                </a:cxn>
                <a:cxn ang="0">
                  <a:pos x="0" y="23"/>
                </a:cxn>
                <a:cxn ang="0">
                  <a:pos x="227" y="0"/>
                </a:cxn>
                <a:cxn ang="0">
                  <a:pos x="412" y="89"/>
                </a:cxn>
                <a:cxn ang="0">
                  <a:pos x="430" y="234"/>
                </a:cxn>
                <a:cxn ang="0">
                  <a:pos x="430" y="581"/>
                </a:cxn>
                <a:cxn ang="0">
                  <a:pos x="333" y="581"/>
                </a:cxn>
                <a:cxn ang="0">
                  <a:pos x="333" y="240"/>
                </a:cxn>
                <a:cxn ang="0">
                  <a:pos x="316" y="105"/>
                </a:cxn>
                <a:cxn ang="0">
                  <a:pos x="217" y="59"/>
                </a:cxn>
                <a:cxn ang="0">
                  <a:pos x="97" y="71"/>
                </a:cxn>
                <a:cxn ang="0">
                  <a:pos x="97" y="581"/>
                </a:cxn>
                <a:cxn ang="0">
                  <a:pos x="0" y="581"/>
                </a:cxn>
              </a:cxnLst>
              <a:rect l="0" t="0" r="r" b="b"/>
              <a:pathLst>
                <a:path w="430" h="581">
                  <a:moveTo>
                    <a:pt x="0" y="581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90" y="8"/>
                    <a:pt x="165" y="0"/>
                    <a:pt x="227" y="0"/>
                  </a:cubicBezTo>
                  <a:cubicBezTo>
                    <a:pt x="325" y="0"/>
                    <a:pt x="387" y="30"/>
                    <a:pt x="412" y="89"/>
                  </a:cubicBezTo>
                  <a:cubicBezTo>
                    <a:pt x="424" y="117"/>
                    <a:pt x="430" y="165"/>
                    <a:pt x="430" y="234"/>
                  </a:cubicBezTo>
                  <a:cubicBezTo>
                    <a:pt x="430" y="581"/>
                    <a:pt x="430" y="581"/>
                    <a:pt x="430" y="581"/>
                  </a:cubicBezTo>
                  <a:cubicBezTo>
                    <a:pt x="333" y="581"/>
                    <a:pt x="333" y="581"/>
                    <a:pt x="333" y="581"/>
                  </a:cubicBezTo>
                  <a:cubicBezTo>
                    <a:pt x="333" y="240"/>
                    <a:pt x="333" y="240"/>
                    <a:pt x="333" y="240"/>
                  </a:cubicBezTo>
                  <a:cubicBezTo>
                    <a:pt x="333" y="173"/>
                    <a:pt x="327" y="128"/>
                    <a:pt x="316" y="105"/>
                  </a:cubicBezTo>
                  <a:cubicBezTo>
                    <a:pt x="300" y="74"/>
                    <a:pt x="267" y="59"/>
                    <a:pt x="217" y="59"/>
                  </a:cubicBezTo>
                  <a:cubicBezTo>
                    <a:pt x="178" y="59"/>
                    <a:pt x="138" y="63"/>
                    <a:pt x="97" y="71"/>
                  </a:cubicBezTo>
                  <a:cubicBezTo>
                    <a:pt x="97" y="581"/>
                    <a:pt x="97" y="581"/>
                    <a:pt x="97" y="581"/>
                  </a:cubicBezTo>
                  <a:lnTo>
                    <a:pt x="0" y="58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kumimoji="0" lang="de-DE" sz="1800" dirty="0">
                <a:latin typeface="Arial"/>
                <a:ea typeface="+mn-ea"/>
                <a:cs typeface="+mn-cs"/>
              </a:endParaRPr>
            </a:p>
          </p:txBody>
        </p:sp>
        <p:sp>
          <p:nvSpPr>
            <p:cNvPr id="72" name="Freeform 14"/>
            <p:cNvSpPr>
              <a:spLocks noEditPoints="1"/>
            </p:cNvSpPr>
            <p:nvPr/>
          </p:nvSpPr>
          <p:spPr bwMode="gray">
            <a:xfrm>
              <a:off x="3578225" y="3094038"/>
              <a:ext cx="141288" cy="273050"/>
            </a:xfrm>
            <a:custGeom>
              <a:avLst/>
              <a:gdLst/>
              <a:ahLst/>
              <a:cxnLst>
                <a:cxn ang="0">
                  <a:pos x="349" y="531"/>
                </a:cxn>
                <a:cxn ang="0">
                  <a:pos x="313" y="565"/>
                </a:cxn>
                <a:cxn ang="0">
                  <a:pos x="201" y="597"/>
                </a:cxn>
                <a:cxn ang="0">
                  <a:pos x="76" y="555"/>
                </a:cxn>
                <a:cxn ang="0">
                  <a:pos x="0" y="325"/>
                </a:cxn>
                <a:cxn ang="0">
                  <a:pos x="55" y="103"/>
                </a:cxn>
                <a:cxn ang="0">
                  <a:pos x="267" y="0"/>
                </a:cxn>
                <a:cxn ang="0">
                  <a:pos x="446" y="23"/>
                </a:cxn>
                <a:cxn ang="0">
                  <a:pos x="446" y="471"/>
                </a:cxn>
                <a:cxn ang="0">
                  <a:pos x="435" y="661"/>
                </a:cxn>
                <a:cxn ang="0">
                  <a:pos x="330" y="824"/>
                </a:cxn>
                <a:cxn ang="0">
                  <a:pos x="149" y="861"/>
                </a:cxn>
                <a:cxn ang="0">
                  <a:pos x="77" y="856"/>
                </a:cxn>
                <a:cxn ang="0">
                  <a:pos x="77" y="798"/>
                </a:cxn>
                <a:cxn ang="0">
                  <a:pos x="149" y="802"/>
                </a:cxn>
                <a:cxn ang="0">
                  <a:pos x="267" y="781"/>
                </a:cxn>
                <a:cxn ang="0">
                  <a:pos x="340" y="673"/>
                </a:cxn>
                <a:cxn ang="0">
                  <a:pos x="349" y="562"/>
                </a:cxn>
                <a:cxn ang="0">
                  <a:pos x="349" y="531"/>
                </a:cxn>
                <a:cxn ang="0">
                  <a:pos x="349" y="64"/>
                </a:cxn>
                <a:cxn ang="0">
                  <a:pos x="276" y="59"/>
                </a:cxn>
                <a:cxn ang="0">
                  <a:pos x="181" y="83"/>
                </a:cxn>
                <a:cxn ang="0">
                  <a:pos x="119" y="183"/>
                </a:cxn>
                <a:cxn ang="0">
                  <a:pos x="99" y="329"/>
                </a:cxn>
                <a:cxn ang="0">
                  <a:pos x="136" y="497"/>
                </a:cxn>
                <a:cxn ang="0">
                  <a:pos x="214" y="539"/>
                </a:cxn>
                <a:cxn ang="0">
                  <a:pos x="291" y="513"/>
                </a:cxn>
                <a:cxn ang="0">
                  <a:pos x="341" y="444"/>
                </a:cxn>
                <a:cxn ang="0">
                  <a:pos x="349" y="379"/>
                </a:cxn>
                <a:cxn ang="0">
                  <a:pos x="349" y="64"/>
                </a:cxn>
              </a:cxnLst>
              <a:rect l="0" t="0" r="r" b="b"/>
              <a:pathLst>
                <a:path w="446" h="861">
                  <a:moveTo>
                    <a:pt x="349" y="531"/>
                  </a:moveTo>
                  <a:cubicBezTo>
                    <a:pt x="334" y="547"/>
                    <a:pt x="322" y="558"/>
                    <a:pt x="313" y="565"/>
                  </a:cubicBezTo>
                  <a:cubicBezTo>
                    <a:pt x="283" y="586"/>
                    <a:pt x="246" y="597"/>
                    <a:pt x="201" y="597"/>
                  </a:cubicBezTo>
                  <a:cubicBezTo>
                    <a:pt x="150" y="597"/>
                    <a:pt x="109" y="583"/>
                    <a:pt x="76" y="555"/>
                  </a:cubicBezTo>
                  <a:cubicBezTo>
                    <a:pt x="25" y="513"/>
                    <a:pt x="0" y="436"/>
                    <a:pt x="0" y="325"/>
                  </a:cubicBezTo>
                  <a:cubicBezTo>
                    <a:pt x="0" y="235"/>
                    <a:pt x="18" y="162"/>
                    <a:pt x="55" y="103"/>
                  </a:cubicBezTo>
                  <a:cubicBezTo>
                    <a:pt x="99" y="35"/>
                    <a:pt x="169" y="0"/>
                    <a:pt x="267" y="0"/>
                  </a:cubicBezTo>
                  <a:cubicBezTo>
                    <a:pt x="324" y="0"/>
                    <a:pt x="384" y="8"/>
                    <a:pt x="446" y="23"/>
                  </a:cubicBezTo>
                  <a:cubicBezTo>
                    <a:pt x="446" y="471"/>
                    <a:pt x="446" y="471"/>
                    <a:pt x="446" y="471"/>
                  </a:cubicBezTo>
                  <a:cubicBezTo>
                    <a:pt x="446" y="554"/>
                    <a:pt x="442" y="617"/>
                    <a:pt x="435" y="661"/>
                  </a:cubicBezTo>
                  <a:cubicBezTo>
                    <a:pt x="422" y="740"/>
                    <a:pt x="387" y="794"/>
                    <a:pt x="330" y="824"/>
                  </a:cubicBezTo>
                  <a:cubicBezTo>
                    <a:pt x="284" y="849"/>
                    <a:pt x="224" y="861"/>
                    <a:pt x="149" y="861"/>
                  </a:cubicBezTo>
                  <a:cubicBezTo>
                    <a:pt x="129" y="861"/>
                    <a:pt x="104" y="859"/>
                    <a:pt x="77" y="856"/>
                  </a:cubicBezTo>
                  <a:cubicBezTo>
                    <a:pt x="77" y="798"/>
                    <a:pt x="77" y="798"/>
                    <a:pt x="77" y="798"/>
                  </a:cubicBezTo>
                  <a:cubicBezTo>
                    <a:pt x="102" y="801"/>
                    <a:pt x="126" y="802"/>
                    <a:pt x="149" y="802"/>
                  </a:cubicBezTo>
                  <a:cubicBezTo>
                    <a:pt x="202" y="802"/>
                    <a:pt x="241" y="796"/>
                    <a:pt x="267" y="781"/>
                  </a:cubicBezTo>
                  <a:cubicBezTo>
                    <a:pt x="305" y="761"/>
                    <a:pt x="330" y="725"/>
                    <a:pt x="340" y="673"/>
                  </a:cubicBezTo>
                  <a:cubicBezTo>
                    <a:pt x="346" y="643"/>
                    <a:pt x="349" y="606"/>
                    <a:pt x="349" y="562"/>
                  </a:cubicBezTo>
                  <a:lnTo>
                    <a:pt x="349" y="531"/>
                  </a:lnTo>
                  <a:close/>
                  <a:moveTo>
                    <a:pt x="349" y="64"/>
                  </a:moveTo>
                  <a:cubicBezTo>
                    <a:pt x="322" y="61"/>
                    <a:pt x="298" y="59"/>
                    <a:pt x="276" y="59"/>
                  </a:cubicBezTo>
                  <a:cubicBezTo>
                    <a:pt x="236" y="59"/>
                    <a:pt x="204" y="67"/>
                    <a:pt x="181" y="83"/>
                  </a:cubicBezTo>
                  <a:cubicBezTo>
                    <a:pt x="155" y="102"/>
                    <a:pt x="134" y="136"/>
                    <a:pt x="119" y="183"/>
                  </a:cubicBezTo>
                  <a:cubicBezTo>
                    <a:pt x="106" y="225"/>
                    <a:pt x="99" y="274"/>
                    <a:pt x="99" y="329"/>
                  </a:cubicBezTo>
                  <a:cubicBezTo>
                    <a:pt x="99" y="406"/>
                    <a:pt x="111" y="462"/>
                    <a:pt x="136" y="497"/>
                  </a:cubicBezTo>
                  <a:cubicBezTo>
                    <a:pt x="156" y="525"/>
                    <a:pt x="182" y="539"/>
                    <a:pt x="214" y="539"/>
                  </a:cubicBezTo>
                  <a:cubicBezTo>
                    <a:pt x="242" y="539"/>
                    <a:pt x="267" y="530"/>
                    <a:pt x="291" y="513"/>
                  </a:cubicBezTo>
                  <a:cubicBezTo>
                    <a:pt x="314" y="495"/>
                    <a:pt x="331" y="472"/>
                    <a:pt x="341" y="444"/>
                  </a:cubicBezTo>
                  <a:cubicBezTo>
                    <a:pt x="346" y="429"/>
                    <a:pt x="349" y="408"/>
                    <a:pt x="349" y="379"/>
                  </a:cubicBezTo>
                  <a:lnTo>
                    <a:pt x="349" y="6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kumimoji="0" lang="de-DE" sz="1800" dirty="0">
                <a:latin typeface="Arial"/>
                <a:ea typeface="+mn-ea"/>
                <a:cs typeface="+mn-cs"/>
              </a:endParaRPr>
            </a:p>
          </p:txBody>
        </p:sp>
        <p:sp>
          <p:nvSpPr>
            <p:cNvPr id="73" name="Freeform 15"/>
            <p:cNvSpPr>
              <a:spLocks/>
            </p:cNvSpPr>
            <p:nvPr/>
          </p:nvSpPr>
          <p:spPr bwMode="gray">
            <a:xfrm>
              <a:off x="3859213" y="3051175"/>
              <a:ext cx="79375" cy="22701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97" y="0"/>
                </a:cxn>
                <a:cxn ang="0">
                  <a:pos x="97" y="153"/>
                </a:cxn>
                <a:cxn ang="0">
                  <a:pos x="249" y="153"/>
                </a:cxn>
                <a:cxn ang="0">
                  <a:pos x="249" y="215"/>
                </a:cxn>
                <a:cxn ang="0">
                  <a:pos x="97" y="215"/>
                </a:cxn>
                <a:cxn ang="0">
                  <a:pos x="97" y="515"/>
                </a:cxn>
                <a:cxn ang="0">
                  <a:pos x="122" y="630"/>
                </a:cxn>
                <a:cxn ang="0">
                  <a:pos x="176" y="655"/>
                </a:cxn>
                <a:cxn ang="0">
                  <a:pos x="217" y="657"/>
                </a:cxn>
                <a:cxn ang="0">
                  <a:pos x="249" y="657"/>
                </a:cxn>
                <a:cxn ang="0">
                  <a:pos x="249" y="718"/>
                </a:cxn>
                <a:cxn ang="0">
                  <a:pos x="197" y="718"/>
                </a:cxn>
                <a:cxn ang="0">
                  <a:pos x="99" y="709"/>
                </a:cxn>
                <a:cxn ang="0">
                  <a:pos x="9" y="613"/>
                </a:cxn>
                <a:cxn ang="0">
                  <a:pos x="0" y="501"/>
                </a:cxn>
                <a:cxn ang="0">
                  <a:pos x="0" y="0"/>
                </a:cxn>
              </a:cxnLst>
              <a:rect l="0" t="0" r="r" b="b"/>
              <a:pathLst>
                <a:path w="249" h="718">
                  <a:moveTo>
                    <a:pt x="0" y="0"/>
                  </a:moveTo>
                  <a:cubicBezTo>
                    <a:pt x="97" y="0"/>
                    <a:pt x="97" y="0"/>
                    <a:pt x="97" y="0"/>
                  </a:cubicBezTo>
                  <a:cubicBezTo>
                    <a:pt x="97" y="153"/>
                    <a:pt x="97" y="153"/>
                    <a:pt x="97" y="153"/>
                  </a:cubicBezTo>
                  <a:cubicBezTo>
                    <a:pt x="249" y="153"/>
                    <a:pt x="249" y="153"/>
                    <a:pt x="249" y="153"/>
                  </a:cubicBezTo>
                  <a:cubicBezTo>
                    <a:pt x="249" y="215"/>
                    <a:pt x="249" y="215"/>
                    <a:pt x="249" y="215"/>
                  </a:cubicBezTo>
                  <a:cubicBezTo>
                    <a:pt x="97" y="215"/>
                    <a:pt x="97" y="215"/>
                    <a:pt x="97" y="215"/>
                  </a:cubicBezTo>
                  <a:cubicBezTo>
                    <a:pt x="97" y="515"/>
                    <a:pt x="97" y="515"/>
                    <a:pt x="97" y="515"/>
                  </a:cubicBezTo>
                  <a:cubicBezTo>
                    <a:pt x="97" y="572"/>
                    <a:pt x="105" y="610"/>
                    <a:pt x="122" y="630"/>
                  </a:cubicBezTo>
                  <a:cubicBezTo>
                    <a:pt x="134" y="644"/>
                    <a:pt x="152" y="652"/>
                    <a:pt x="176" y="655"/>
                  </a:cubicBezTo>
                  <a:cubicBezTo>
                    <a:pt x="184" y="656"/>
                    <a:pt x="197" y="657"/>
                    <a:pt x="217" y="657"/>
                  </a:cubicBezTo>
                  <a:cubicBezTo>
                    <a:pt x="249" y="657"/>
                    <a:pt x="249" y="657"/>
                    <a:pt x="249" y="657"/>
                  </a:cubicBezTo>
                  <a:cubicBezTo>
                    <a:pt x="249" y="718"/>
                    <a:pt x="249" y="718"/>
                    <a:pt x="249" y="718"/>
                  </a:cubicBezTo>
                  <a:cubicBezTo>
                    <a:pt x="197" y="718"/>
                    <a:pt x="197" y="718"/>
                    <a:pt x="197" y="718"/>
                  </a:cubicBezTo>
                  <a:cubicBezTo>
                    <a:pt x="155" y="718"/>
                    <a:pt x="123" y="715"/>
                    <a:pt x="99" y="709"/>
                  </a:cubicBezTo>
                  <a:cubicBezTo>
                    <a:pt x="50" y="695"/>
                    <a:pt x="20" y="663"/>
                    <a:pt x="9" y="613"/>
                  </a:cubicBezTo>
                  <a:cubicBezTo>
                    <a:pt x="3" y="586"/>
                    <a:pt x="0" y="549"/>
                    <a:pt x="0" y="50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kumimoji="0" lang="de-DE" sz="1800" dirty="0">
                <a:latin typeface="Arial"/>
                <a:ea typeface="+mn-ea"/>
                <a:cs typeface="+mn-cs"/>
              </a:endParaRPr>
            </a:p>
          </p:txBody>
        </p:sp>
        <p:sp>
          <p:nvSpPr>
            <p:cNvPr id="74" name="Freeform 16"/>
            <p:cNvSpPr>
              <a:spLocks noEditPoints="1"/>
            </p:cNvSpPr>
            <p:nvPr/>
          </p:nvSpPr>
          <p:spPr bwMode="gray">
            <a:xfrm>
              <a:off x="3971925" y="3094038"/>
              <a:ext cx="150813" cy="190500"/>
            </a:xfrm>
            <a:custGeom>
              <a:avLst/>
              <a:gdLst/>
              <a:ahLst/>
              <a:cxnLst>
                <a:cxn ang="0">
                  <a:pos x="238" y="0"/>
                </a:cxn>
                <a:cxn ang="0">
                  <a:pos x="419" y="81"/>
                </a:cxn>
                <a:cxn ang="0">
                  <a:pos x="476" y="299"/>
                </a:cxn>
                <a:cxn ang="0">
                  <a:pos x="419" y="516"/>
                </a:cxn>
                <a:cxn ang="0">
                  <a:pos x="239" y="597"/>
                </a:cxn>
                <a:cxn ang="0">
                  <a:pos x="0" y="295"/>
                </a:cxn>
                <a:cxn ang="0">
                  <a:pos x="57" y="81"/>
                </a:cxn>
                <a:cxn ang="0">
                  <a:pos x="238" y="0"/>
                </a:cxn>
                <a:cxn ang="0">
                  <a:pos x="238" y="59"/>
                </a:cxn>
                <a:cxn ang="0">
                  <a:pos x="125" y="132"/>
                </a:cxn>
                <a:cxn ang="0">
                  <a:pos x="99" y="296"/>
                </a:cxn>
                <a:cxn ang="0">
                  <a:pos x="125" y="465"/>
                </a:cxn>
                <a:cxn ang="0">
                  <a:pos x="238" y="539"/>
                </a:cxn>
                <a:cxn ang="0">
                  <a:pos x="351" y="465"/>
                </a:cxn>
                <a:cxn ang="0">
                  <a:pos x="377" y="299"/>
                </a:cxn>
                <a:cxn ang="0">
                  <a:pos x="351" y="132"/>
                </a:cxn>
                <a:cxn ang="0">
                  <a:pos x="238" y="59"/>
                </a:cxn>
              </a:cxnLst>
              <a:rect l="0" t="0" r="r" b="b"/>
              <a:pathLst>
                <a:path w="476" h="597">
                  <a:moveTo>
                    <a:pt x="238" y="0"/>
                  </a:moveTo>
                  <a:cubicBezTo>
                    <a:pt x="319" y="0"/>
                    <a:pt x="379" y="27"/>
                    <a:pt x="419" y="81"/>
                  </a:cubicBezTo>
                  <a:cubicBezTo>
                    <a:pt x="457" y="133"/>
                    <a:pt x="476" y="205"/>
                    <a:pt x="476" y="299"/>
                  </a:cubicBezTo>
                  <a:cubicBezTo>
                    <a:pt x="476" y="391"/>
                    <a:pt x="457" y="464"/>
                    <a:pt x="419" y="516"/>
                  </a:cubicBezTo>
                  <a:cubicBezTo>
                    <a:pt x="380" y="570"/>
                    <a:pt x="320" y="597"/>
                    <a:pt x="239" y="597"/>
                  </a:cubicBezTo>
                  <a:cubicBezTo>
                    <a:pt x="79" y="597"/>
                    <a:pt x="0" y="496"/>
                    <a:pt x="0" y="295"/>
                  </a:cubicBezTo>
                  <a:cubicBezTo>
                    <a:pt x="0" y="204"/>
                    <a:pt x="19" y="133"/>
                    <a:pt x="57" y="81"/>
                  </a:cubicBezTo>
                  <a:cubicBezTo>
                    <a:pt x="96" y="27"/>
                    <a:pt x="157" y="0"/>
                    <a:pt x="238" y="0"/>
                  </a:cubicBezTo>
                  <a:moveTo>
                    <a:pt x="238" y="59"/>
                  </a:moveTo>
                  <a:cubicBezTo>
                    <a:pt x="183" y="59"/>
                    <a:pt x="145" y="83"/>
                    <a:pt x="125" y="132"/>
                  </a:cubicBezTo>
                  <a:cubicBezTo>
                    <a:pt x="107" y="173"/>
                    <a:pt x="99" y="227"/>
                    <a:pt x="99" y="296"/>
                  </a:cubicBezTo>
                  <a:cubicBezTo>
                    <a:pt x="99" y="368"/>
                    <a:pt x="107" y="424"/>
                    <a:pt x="125" y="465"/>
                  </a:cubicBezTo>
                  <a:cubicBezTo>
                    <a:pt x="145" y="514"/>
                    <a:pt x="183" y="539"/>
                    <a:pt x="238" y="539"/>
                  </a:cubicBezTo>
                  <a:cubicBezTo>
                    <a:pt x="293" y="539"/>
                    <a:pt x="330" y="514"/>
                    <a:pt x="351" y="465"/>
                  </a:cubicBezTo>
                  <a:cubicBezTo>
                    <a:pt x="368" y="424"/>
                    <a:pt x="377" y="369"/>
                    <a:pt x="377" y="299"/>
                  </a:cubicBezTo>
                  <a:cubicBezTo>
                    <a:pt x="377" y="227"/>
                    <a:pt x="368" y="172"/>
                    <a:pt x="351" y="132"/>
                  </a:cubicBezTo>
                  <a:cubicBezTo>
                    <a:pt x="330" y="83"/>
                    <a:pt x="292" y="59"/>
                    <a:pt x="238" y="59"/>
                  </a:cubicBezTo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kumimoji="0" lang="de-DE" sz="1800" dirty="0">
                <a:latin typeface="Arial"/>
                <a:ea typeface="+mn-ea"/>
                <a:cs typeface="+mn-cs"/>
              </a:endParaRPr>
            </a:p>
          </p:txBody>
        </p:sp>
        <p:sp>
          <p:nvSpPr>
            <p:cNvPr id="75" name="Freeform 17"/>
            <p:cNvSpPr>
              <a:spLocks/>
            </p:cNvSpPr>
            <p:nvPr/>
          </p:nvSpPr>
          <p:spPr bwMode="gray">
            <a:xfrm>
              <a:off x="4167188" y="3094038"/>
              <a:ext cx="231775" cy="184150"/>
            </a:xfrm>
            <a:custGeom>
              <a:avLst/>
              <a:gdLst/>
              <a:ahLst/>
              <a:cxnLst>
                <a:cxn ang="0">
                  <a:pos x="0" y="581"/>
                </a:cxn>
                <a:cxn ang="0">
                  <a:pos x="0" y="23"/>
                </a:cxn>
                <a:cxn ang="0">
                  <a:pos x="209" y="0"/>
                </a:cxn>
                <a:cxn ang="0">
                  <a:pos x="360" y="37"/>
                </a:cxn>
                <a:cxn ang="0">
                  <a:pos x="541" y="0"/>
                </a:cxn>
                <a:cxn ang="0">
                  <a:pos x="714" y="90"/>
                </a:cxn>
                <a:cxn ang="0">
                  <a:pos x="730" y="234"/>
                </a:cxn>
                <a:cxn ang="0">
                  <a:pos x="730" y="581"/>
                </a:cxn>
                <a:cxn ang="0">
                  <a:pos x="634" y="581"/>
                </a:cxn>
                <a:cxn ang="0">
                  <a:pos x="634" y="240"/>
                </a:cxn>
                <a:cxn ang="0">
                  <a:pos x="618" y="106"/>
                </a:cxn>
                <a:cxn ang="0">
                  <a:pos x="528" y="59"/>
                </a:cxn>
                <a:cxn ang="0">
                  <a:pos x="413" y="85"/>
                </a:cxn>
                <a:cxn ang="0">
                  <a:pos x="413" y="581"/>
                </a:cxn>
                <a:cxn ang="0">
                  <a:pos x="317" y="581"/>
                </a:cxn>
                <a:cxn ang="0">
                  <a:pos x="317" y="236"/>
                </a:cxn>
                <a:cxn ang="0">
                  <a:pos x="301" y="106"/>
                </a:cxn>
                <a:cxn ang="0">
                  <a:pos x="209" y="59"/>
                </a:cxn>
                <a:cxn ang="0">
                  <a:pos x="96" y="71"/>
                </a:cxn>
                <a:cxn ang="0">
                  <a:pos x="96" y="581"/>
                </a:cxn>
                <a:cxn ang="0">
                  <a:pos x="0" y="581"/>
                </a:cxn>
              </a:cxnLst>
              <a:rect l="0" t="0" r="r" b="b"/>
              <a:pathLst>
                <a:path w="730" h="581">
                  <a:moveTo>
                    <a:pt x="0" y="581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88" y="8"/>
                    <a:pt x="158" y="0"/>
                    <a:pt x="209" y="0"/>
                  </a:cubicBezTo>
                  <a:cubicBezTo>
                    <a:pt x="276" y="0"/>
                    <a:pt x="326" y="12"/>
                    <a:pt x="360" y="37"/>
                  </a:cubicBezTo>
                  <a:cubicBezTo>
                    <a:pt x="421" y="12"/>
                    <a:pt x="481" y="0"/>
                    <a:pt x="541" y="0"/>
                  </a:cubicBezTo>
                  <a:cubicBezTo>
                    <a:pt x="632" y="0"/>
                    <a:pt x="690" y="30"/>
                    <a:pt x="714" y="90"/>
                  </a:cubicBezTo>
                  <a:cubicBezTo>
                    <a:pt x="725" y="118"/>
                    <a:pt x="730" y="166"/>
                    <a:pt x="730" y="234"/>
                  </a:cubicBezTo>
                  <a:cubicBezTo>
                    <a:pt x="730" y="581"/>
                    <a:pt x="730" y="581"/>
                    <a:pt x="730" y="581"/>
                  </a:cubicBezTo>
                  <a:cubicBezTo>
                    <a:pt x="634" y="581"/>
                    <a:pt x="634" y="581"/>
                    <a:pt x="634" y="581"/>
                  </a:cubicBezTo>
                  <a:cubicBezTo>
                    <a:pt x="634" y="240"/>
                    <a:pt x="634" y="240"/>
                    <a:pt x="634" y="240"/>
                  </a:cubicBezTo>
                  <a:cubicBezTo>
                    <a:pt x="634" y="174"/>
                    <a:pt x="628" y="129"/>
                    <a:pt x="618" y="106"/>
                  </a:cubicBezTo>
                  <a:cubicBezTo>
                    <a:pt x="604" y="75"/>
                    <a:pt x="574" y="59"/>
                    <a:pt x="528" y="59"/>
                  </a:cubicBezTo>
                  <a:cubicBezTo>
                    <a:pt x="491" y="59"/>
                    <a:pt x="452" y="68"/>
                    <a:pt x="413" y="85"/>
                  </a:cubicBezTo>
                  <a:cubicBezTo>
                    <a:pt x="413" y="581"/>
                    <a:pt x="413" y="581"/>
                    <a:pt x="413" y="581"/>
                  </a:cubicBezTo>
                  <a:cubicBezTo>
                    <a:pt x="317" y="581"/>
                    <a:pt x="317" y="581"/>
                    <a:pt x="317" y="581"/>
                  </a:cubicBezTo>
                  <a:cubicBezTo>
                    <a:pt x="317" y="236"/>
                    <a:pt x="317" y="236"/>
                    <a:pt x="317" y="236"/>
                  </a:cubicBezTo>
                  <a:cubicBezTo>
                    <a:pt x="317" y="172"/>
                    <a:pt x="312" y="129"/>
                    <a:pt x="301" y="106"/>
                  </a:cubicBezTo>
                  <a:cubicBezTo>
                    <a:pt x="286" y="75"/>
                    <a:pt x="255" y="59"/>
                    <a:pt x="209" y="59"/>
                  </a:cubicBezTo>
                  <a:cubicBezTo>
                    <a:pt x="173" y="59"/>
                    <a:pt x="135" y="63"/>
                    <a:pt x="96" y="71"/>
                  </a:cubicBezTo>
                  <a:cubicBezTo>
                    <a:pt x="96" y="581"/>
                    <a:pt x="96" y="581"/>
                    <a:pt x="96" y="581"/>
                  </a:cubicBezTo>
                  <a:lnTo>
                    <a:pt x="0" y="58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kumimoji="0" lang="de-DE" sz="1800" dirty="0">
                <a:latin typeface="Arial"/>
                <a:ea typeface="+mn-ea"/>
                <a:cs typeface="+mn-cs"/>
              </a:endParaRPr>
            </a:p>
          </p:txBody>
        </p:sp>
        <p:sp>
          <p:nvSpPr>
            <p:cNvPr id="76" name="Freeform 18"/>
            <p:cNvSpPr>
              <a:spLocks noEditPoints="1"/>
            </p:cNvSpPr>
            <p:nvPr/>
          </p:nvSpPr>
          <p:spPr bwMode="gray">
            <a:xfrm>
              <a:off x="4440238" y="3094038"/>
              <a:ext cx="150813" cy="190500"/>
            </a:xfrm>
            <a:custGeom>
              <a:avLst/>
              <a:gdLst/>
              <a:ahLst/>
              <a:cxnLst>
                <a:cxn ang="0">
                  <a:pos x="238" y="0"/>
                </a:cxn>
                <a:cxn ang="0">
                  <a:pos x="418" y="81"/>
                </a:cxn>
                <a:cxn ang="0">
                  <a:pos x="475" y="299"/>
                </a:cxn>
                <a:cxn ang="0">
                  <a:pos x="418" y="516"/>
                </a:cxn>
                <a:cxn ang="0">
                  <a:pos x="238" y="597"/>
                </a:cxn>
                <a:cxn ang="0">
                  <a:pos x="0" y="295"/>
                </a:cxn>
                <a:cxn ang="0">
                  <a:pos x="57" y="81"/>
                </a:cxn>
                <a:cxn ang="0">
                  <a:pos x="238" y="0"/>
                </a:cxn>
                <a:cxn ang="0">
                  <a:pos x="238" y="59"/>
                </a:cxn>
                <a:cxn ang="0">
                  <a:pos x="124" y="132"/>
                </a:cxn>
                <a:cxn ang="0">
                  <a:pos x="98" y="296"/>
                </a:cxn>
                <a:cxn ang="0">
                  <a:pos x="124" y="465"/>
                </a:cxn>
                <a:cxn ang="0">
                  <a:pos x="238" y="539"/>
                </a:cxn>
                <a:cxn ang="0">
                  <a:pos x="350" y="465"/>
                </a:cxn>
                <a:cxn ang="0">
                  <a:pos x="376" y="299"/>
                </a:cxn>
                <a:cxn ang="0">
                  <a:pos x="350" y="132"/>
                </a:cxn>
                <a:cxn ang="0">
                  <a:pos x="238" y="59"/>
                </a:cxn>
              </a:cxnLst>
              <a:rect l="0" t="0" r="r" b="b"/>
              <a:pathLst>
                <a:path w="475" h="597">
                  <a:moveTo>
                    <a:pt x="238" y="0"/>
                  </a:moveTo>
                  <a:cubicBezTo>
                    <a:pt x="319" y="0"/>
                    <a:pt x="379" y="27"/>
                    <a:pt x="418" y="81"/>
                  </a:cubicBezTo>
                  <a:cubicBezTo>
                    <a:pt x="456" y="133"/>
                    <a:pt x="475" y="205"/>
                    <a:pt x="475" y="299"/>
                  </a:cubicBezTo>
                  <a:cubicBezTo>
                    <a:pt x="475" y="391"/>
                    <a:pt x="456" y="464"/>
                    <a:pt x="418" y="516"/>
                  </a:cubicBezTo>
                  <a:cubicBezTo>
                    <a:pt x="379" y="570"/>
                    <a:pt x="319" y="597"/>
                    <a:pt x="238" y="597"/>
                  </a:cubicBezTo>
                  <a:cubicBezTo>
                    <a:pt x="79" y="597"/>
                    <a:pt x="0" y="496"/>
                    <a:pt x="0" y="295"/>
                  </a:cubicBezTo>
                  <a:cubicBezTo>
                    <a:pt x="0" y="204"/>
                    <a:pt x="19" y="133"/>
                    <a:pt x="57" y="81"/>
                  </a:cubicBezTo>
                  <a:cubicBezTo>
                    <a:pt x="96" y="27"/>
                    <a:pt x="156" y="0"/>
                    <a:pt x="238" y="0"/>
                  </a:cubicBezTo>
                  <a:moveTo>
                    <a:pt x="238" y="59"/>
                  </a:moveTo>
                  <a:cubicBezTo>
                    <a:pt x="183" y="59"/>
                    <a:pt x="145" y="83"/>
                    <a:pt x="124" y="132"/>
                  </a:cubicBezTo>
                  <a:cubicBezTo>
                    <a:pt x="107" y="173"/>
                    <a:pt x="98" y="227"/>
                    <a:pt x="98" y="296"/>
                  </a:cubicBezTo>
                  <a:cubicBezTo>
                    <a:pt x="98" y="368"/>
                    <a:pt x="107" y="424"/>
                    <a:pt x="124" y="465"/>
                  </a:cubicBezTo>
                  <a:cubicBezTo>
                    <a:pt x="145" y="514"/>
                    <a:pt x="183" y="539"/>
                    <a:pt x="238" y="539"/>
                  </a:cubicBezTo>
                  <a:cubicBezTo>
                    <a:pt x="292" y="539"/>
                    <a:pt x="330" y="514"/>
                    <a:pt x="350" y="465"/>
                  </a:cubicBezTo>
                  <a:cubicBezTo>
                    <a:pt x="368" y="424"/>
                    <a:pt x="376" y="369"/>
                    <a:pt x="376" y="299"/>
                  </a:cubicBezTo>
                  <a:cubicBezTo>
                    <a:pt x="376" y="227"/>
                    <a:pt x="368" y="172"/>
                    <a:pt x="350" y="132"/>
                  </a:cubicBezTo>
                  <a:cubicBezTo>
                    <a:pt x="329" y="83"/>
                    <a:pt x="292" y="59"/>
                    <a:pt x="238" y="59"/>
                  </a:cubicBezTo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kumimoji="0" lang="de-DE" sz="1800" dirty="0">
                <a:latin typeface="Arial"/>
                <a:ea typeface="+mn-ea"/>
                <a:cs typeface="+mn-cs"/>
              </a:endParaRPr>
            </a:p>
          </p:txBody>
        </p:sp>
        <p:sp>
          <p:nvSpPr>
            <p:cNvPr id="77" name="Freeform 19"/>
            <p:cNvSpPr>
              <a:spLocks/>
            </p:cNvSpPr>
            <p:nvPr/>
          </p:nvSpPr>
          <p:spPr bwMode="gray">
            <a:xfrm>
              <a:off x="4638675" y="3094038"/>
              <a:ext cx="77788" cy="184150"/>
            </a:xfrm>
            <a:custGeom>
              <a:avLst/>
              <a:gdLst/>
              <a:ahLst/>
              <a:cxnLst>
                <a:cxn ang="0">
                  <a:pos x="0" y="581"/>
                </a:cxn>
                <a:cxn ang="0">
                  <a:pos x="0" y="25"/>
                </a:cxn>
                <a:cxn ang="0">
                  <a:pos x="244" y="0"/>
                </a:cxn>
                <a:cxn ang="0">
                  <a:pos x="244" y="61"/>
                </a:cxn>
                <a:cxn ang="0">
                  <a:pos x="97" y="71"/>
                </a:cxn>
                <a:cxn ang="0">
                  <a:pos x="97" y="581"/>
                </a:cxn>
                <a:cxn ang="0">
                  <a:pos x="0" y="581"/>
                </a:cxn>
              </a:cxnLst>
              <a:rect l="0" t="0" r="r" b="b"/>
              <a:pathLst>
                <a:path w="244" h="581">
                  <a:moveTo>
                    <a:pt x="0" y="581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74" y="9"/>
                    <a:pt x="155" y="1"/>
                    <a:pt x="244" y="0"/>
                  </a:cubicBezTo>
                  <a:cubicBezTo>
                    <a:pt x="244" y="61"/>
                    <a:pt x="244" y="61"/>
                    <a:pt x="244" y="61"/>
                  </a:cubicBezTo>
                  <a:cubicBezTo>
                    <a:pt x="190" y="61"/>
                    <a:pt x="141" y="65"/>
                    <a:pt x="97" y="71"/>
                  </a:cubicBezTo>
                  <a:cubicBezTo>
                    <a:pt x="97" y="581"/>
                    <a:pt x="97" y="581"/>
                    <a:pt x="97" y="581"/>
                  </a:cubicBezTo>
                  <a:lnTo>
                    <a:pt x="0" y="58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kumimoji="0" lang="de-DE" sz="1800" dirty="0">
                <a:latin typeface="Arial"/>
                <a:ea typeface="+mn-ea"/>
                <a:cs typeface="+mn-cs"/>
              </a:endParaRPr>
            </a:p>
          </p:txBody>
        </p:sp>
        <p:sp>
          <p:nvSpPr>
            <p:cNvPr id="78" name="Freeform 20"/>
            <p:cNvSpPr>
              <a:spLocks/>
            </p:cNvSpPr>
            <p:nvPr/>
          </p:nvSpPr>
          <p:spPr bwMode="gray">
            <a:xfrm>
              <a:off x="4749800" y="3094038"/>
              <a:ext cx="77788" cy="184150"/>
            </a:xfrm>
            <a:custGeom>
              <a:avLst/>
              <a:gdLst/>
              <a:ahLst/>
              <a:cxnLst>
                <a:cxn ang="0">
                  <a:pos x="0" y="581"/>
                </a:cxn>
                <a:cxn ang="0">
                  <a:pos x="0" y="25"/>
                </a:cxn>
                <a:cxn ang="0">
                  <a:pos x="244" y="0"/>
                </a:cxn>
                <a:cxn ang="0">
                  <a:pos x="244" y="61"/>
                </a:cxn>
                <a:cxn ang="0">
                  <a:pos x="97" y="71"/>
                </a:cxn>
                <a:cxn ang="0">
                  <a:pos x="97" y="581"/>
                </a:cxn>
                <a:cxn ang="0">
                  <a:pos x="0" y="581"/>
                </a:cxn>
              </a:cxnLst>
              <a:rect l="0" t="0" r="r" b="b"/>
              <a:pathLst>
                <a:path w="244" h="581">
                  <a:moveTo>
                    <a:pt x="0" y="581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74" y="9"/>
                    <a:pt x="155" y="1"/>
                    <a:pt x="244" y="0"/>
                  </a:cubicBezTo>
                  <a:cubicBezTo>
                    <a:pt x="244" y="61"/>
                    <a:pt x="244" y="61"/>
                    <a:pt x="244" y="61"/>
                  </a:cubicBezTo>
                  <a:cubicBezTo>
                    <a:pt x="190" y="61"/>
                    <a:pt x="140" y="65"/>
                    <a:pt x="97" y="71"/>
                  </a:cubicBezTo>
                  <a:cubicBezTo>
                    <a:pt x="97" y="581"/>
                    <a:pt x="97" y="581"/>
                    <a:pt x="97" y="581"/>
                  </a:cubicBezTo>
                  <a:lnTo>
                    <a:pt x="0" y="58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kumimoji="0" lang="de-DE" sz="1800" dirty="0">
                <a:latin typeface="Arial"/>
                <a:ea typeface="+mn-ea"/>
                <a:cs typeface="+mn-cs"/>
              </a:endParaRPr>
            </a:p>
          </p:txBody>
        </p:sp>
        <p:sp>
          <p:nvSpPr>
            <p:cNvPr id="79" name="Freeform 21"/>
            <p:cNvSpPr>
              <a:spLocks noEditPoints="1"/>
            </p:cNvSpPr>
            <p:nvPr/>
          </p:nvSpPr>
          <p:spPr bwMode="gray">
            <a:xfrm>
              <a:off x="4848225" y="3094038"/>
              <a:ext cx="150813" cy="190500"/>
            </a:xfrm>
            <a:custGeom>
              <a:avLst/>
              <a:gdLst/>
              <a:ahLst/>
              <a:cxnLst>
                <a:cxn ang="0">
                  <a:pos x="238" y="0"/>
                </a:cxn>
                <a:cxn ang="0">
                  <a:pos x="419" y="81"/>
                </a:cxn>
                <a:cxn ang="0">
                  <a:pos x="476" y="299"/>
                </a:cxn>
                <a:cxn ang="0">
                  <a:pos x="419" y="516"/>
                </a:cxn>
                <a:cxn ang="0">
                  <a:pos x="239" y="597"/>
                </a:cxn>
                <a:cxn ang="0">
                  <a:pos x="0" y="295"/>
                </a:cxn>
                <a:cxn ang="0">
                  <a:pos x="57" y="81"/>
                </a:cxn>
                <a:cxn ang="0">
                  <a:pos x="238" y="0"/>
                </a:cxn>
                <a:cxn ang="0">
                  <a:pos x="238" y="59"/>
                </a:cxn>
                <a:cxn ang="0">
                  <a:pos x="125" y="132"/>
                </a:cxn>
                <a:cxn ang="0">
                  <a:pos x="99" y="296"/>
                </a:cxn>
                <a:cxn ang="0">
                  <a:pos x="125" y="465"/>
                </a:cxn>
                <a:cxn ang="0">
                  <a:pos x="238" y="539"/>
                </a:cxn>
                <a:cxn ang="0">
                  <a:pos x="351" y="465"/>
                </a:cxn>
                <a:cxn ang="0">
                  <a:pos x="377" y="299"/>
                </a:cxn>
                <a:cxn ang="0">
                  <a:pos x="351" y="132"/>
                </a:cxn>
                <a:cxn ang="0">
                  <a:pos x="238" y="59"/>
                </a:cxn>
              </a:cxnLst>
              <a:rect l="0" t="0" r="r" b="b"/>
              <a:pathLst>
                <a:path w="476" h="597">
                  <a:moveTo>
                    <a:pt x="238" y="0"/>
                  </a:moveTo>
                  <a:cubicBezTo>
                    <a:pt x="319" y="0"/>
                    <a:pt x="379" y="27"/>
                    <a:pt x="419" y="81"/>
                  </a:cubicBezTo>
                  <a:cubicBezTo>
                    <a:pt x="457" y="133"/>
                    <a:pt x="476" y="205"/>
                    <a:pt x="476" y="299"/>
                  </a:cubicBezTo>
                  <a:cubicBezTo>
                    <a:pt x="476" y="391"/>
                    <a:pt x="457" y="464"/>
                    <a:pt x="419" y="516"/>
                  </a:cubicBezTo>
                  <a:cubicBezTo>
                    <a:pt x="380" y="570"/>
                    <a:pt x="320" y="597"/>
                    <a:pt x="239" y="597"/>
                  </a:cubicBezTo>
                  <a:cubicBezTo>
                    <a:pt x="80" y="597"/>
                    <a:pt x="0" y="496"/>
                    <a:pt x="0" y="295"/>
                  </a:cubicBezTo>
                  <a:cubicBezTo>
                    <a:pt x="0" y="204"/>
                    <a:pt x="19" y="133"/>
                    <a:pt x="57" y="81"/>
                  </a:cubicBezTo>
                  <a:cubicBezTo>
                    <a:pt x="97" y="27"/>
                    <a:pt x="157" y="0"/>
                    <a:pt x="238" y="0"/>
                  </a:cubicBezTo>
                  <a:moveTo>
                    <a:pt x="238" y="59"/>
                  </a:moveTo>
                  <a:cubicBezTo>
                    <a:pt x="184" y="59"/>
                    <a:pt x="146" y="83"/>
                    <a:pt x="125" y="132"/>
                  </a:cubicBezTo>
                  <a:cubicBezTo>
                    <a:pt x="108" y="173"/>
                    <a:pt x="99" y="227"/>
                    <a:pt x="99" y="296"/>
                  </a:cubicBezTo>
                  <a:cubicBezTo>
                    <a:pt x="99" y="368"/>
                    <a:pt x="108" y="424"/>
                    <a:pt x="125" y="465"/>
                  </a:cubicBezTo>
                  <a:cubicBezTo>
                    <a:pt x="146" y="514"/>
                    <a:pt x="184" y="539"/>
                    <a:pt x="238" y="539"/>
                  </a:cubicBezTo>
                  <a:cubicBezTo>
                    <a:pt x="293" y="539"/>
                    <a:pt x="331" y="514"/>
                    <a:pt x="351" y="465"/>
                  </a:cubicBezTo>
                  <a:cubicBezTo>
                    <a:pt x="368" y="424"/>
                    <a:pt x="377" y="369"/>
                    <a:pt x="377" y="299"/>
                  </a:cubicBezTo>
                  <a:cubicBezTo>
                    <a:pt x="377" y="227"/>
                    <a:pt x="368" y="172"/>
                    <a:pt x="351" y="132"/>
                  </a:cubicBezTo>
                  <a:cubicBezTo>
                    <a:pt x="330" y="83"/>
                    <a:pt x="293" y="59"/>
                    <a:pt x="238" y="59"/>
                  </a:cubicBezTo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kumimoji="0" lang="de-DE" sz="1800" dirty="0">
                <a:latin typeface="Arial"/>
                <a:ea typeface="+mn-ea"/>
                <a:cs typeface="+mn-cs"/>
              </a:endParaRPr>
            </a:p>
          </p:txBody>
        </p:sp>
        <p:sp>
          <p:nvSpPr>
            <p:cNvPr id="80" name="Freeform 22"/>
            <p:cNvSpPr>
              <a:spLocks/>
            </p:cNvSpPr>
            <p:nvPr/>
          </p:nvSpPr>
          <p:spPr bwMode="gray">
            <a:xfrm>
              <a:off x="5019675" y="3098800"/>
              <a:ext cx="230188" cy="179388"/>
            </a:xfrm>
            <a:custGeom>
              <a:avLst/>
              <a:gdLst/>
              <a:ahLst/>
              <a:cxnLst>
                <a:cxn ang="0">
                  <a:pos x="159" y="565"/>
                </a:cxn>
                <a:cxn ang="0">
                  <a:pos x="0" y="0"/>
                </a:cxn>
                <a:cxn ang="0">
                  <a:pos x="97" y="0"/>
                </a:cxn>
                <a:cxn ang="0">
                  <a:pos x="217" y="461"/>
                </a:cxn>
                <a:cxn ang="0">
                  <a:pos x="323" y="0"/>
                </a:cxn>
                <a:cxn ang="0">
                  <a:pos x="418" y="0"/>
                </a:cxn>
                <a:cxn ang="0">
                  <a:pos x="529" y="461"/>
                </a:cxn>
                <a:cxn ang="0">
                  <a:pos x="649" y="0"/>
                </a:cxn>
                <a:cxn ang="0">
                  <a:pos x="728" y="0"/>
                </a:cxn>
                <a:cxn ang="0">
                  <a:pos x="568" y="565"/>
                </a:cxn>
                <a:cxn ang="0">
                  <a:pos x="472" y="565"/>
                </a:cxn>
                <a:cxn ang="0">
                  <a:pos x="388" y="199"/>
                </a:cxn>
                <a:cxn ang="0">
                  <a:pos x="366" y="84"/>
                </a:cxn>
                <a:cxn ang="0">
                  <a:pos x="345" y="199"/>
                </a:cxn>
                <a:cxn ang="0">
                  <a:pos x="260" y="565"/>
                </a:cxn>
                <a:cxn ang="0">
                  <a:pos x="159" y="565"/>
                </a:cxn>
              </a:cxnLst>
              <a:rect l="0" t="0" r="r" b="b"/>
              <a:pathLst>
                <a:path w="728" h="565">
                  <a:moveTo>
                    <a:pt x="159" y="565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97" y="0"/>
                    <a:pt x="97" y="0"/>
                    <a:pt x="97" y="0"/>
                  </a:cubicBezTo>
                  <a:cubicBezTo>
                    <a:pt x="217" y="461"/>
                    <a:pt x="217" y="461"/>
                    <a:pt x="217" y="461"/>
                  </a:cubicBezTo>
                  <a:cubicBezTo>
                    <a:pt x="323" y="0"/>
                    <a:pt x="323" y="0"/>
                    <a:pt x="323" y="0"/>
                  </a:cubicBezTo>
                  <a:cubicBezTo>
                    <a:pt x="418" y="0"/>
                    <a:pt x="418" y="0"/>
                    <a:pt x="418" y="0"/>
                  </a:cubicBezTo>
                  <a:cubicBezTo>
                    <a:pt x="529" y="461"/>
                    <a:pt x="529" y="461"/>
                    <a:pt x="529" y="461"/>
                  </a:cubicBezTo>
                  <a:cubicBezTo>
                    <a:pt x="649" y="0"/>
                    <a:pt x="649" y="0"/>
                    <a:pt x="649" y="0"/>
                  </a:cubicBezTo>
                  <a:cubicBezTo>
                    <a:pt x="728" y="0"/>
                    <a:pt x="728" y="0"/>
                    <a:pt x="728" y="0"/>
                  </a:cubicBezTo>
                  <a:cubicBezTo>
                    <a:pt x="568" y="565"/>
                    <a:pt x="568" y="565"/>
                    <a:pt x="568" y="565"/>
                  </a:cubicBezTo>
                  <a:cubicBezTo>
                    <a:pt x="472" y="565"/>
                    <a:pt x="472" y="565"/>
                    <a:pt x="472" y="565"/>
                  </a:cubicBezTo>
                  <a:cubicBezTo>
                    <a:pt x="388" y="199"/>
                    <a:pt x="388" y="199"/>
                    <a:pt x="388" y="199"/>
                  </a:cubicBezTo>
                  <a:cubicBezTo>
                    <a:pt x="381" y="173"/>
                    <a:pt x="374" y="135"/>
                    <a:pt x="366" y="84"/>
                  </a:cubicBezTo>
                  <a:cubicBezTo>
                    <a:pt x="360" y="125"/>
                    <a:pt x="353" y="163"/>
                    <a:pt x="345" y="199"/>
                  </a:cubicBezTo>
                  <a:cubicBezTo>
                    <a:pt x="260" y="565"/>
                    <a:pt x="260" y="565"/>
                    <a:pt x="260" y="565"/>
                  </a:cubicBezTo>
                  <a:lnTo>
                    <a:pt x="159" y="56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kumimoji="0" lang="de-DE" sz="1800" dirty="0">
                <a:latin typeface="Arial"/>
                <a:ea typeface="+mn-ea"/>
                <a:cs typeface="+mn-cs"/>
              </a:endParaRPr>
            </a:p>
          </p:txBody>
        </p:sp>
        <p:sp>
          <p:nvSpPr>
            <p:cNvPr id="81" name="Freeform 23"/>
            <p:cNvSpPr>
              <a:spLocks/>
            </p:cNvSpPr>
            <p:nvPr/>
          </p:nvSpPr>
          <p:spPr bwMode="gray">
            <a:xfrm>
              <a:off x="5341938" y="3098800"/>
              <a:ext cx="231775" cy="179388"/>
            </a:xfrm>
            <a:custGeom>
              <a:avLst/>
              <a:gdLst/>
              <a:ahLst/>
              <a:cxnLst>
                <a:cxn ang="0">
                  <a:pos x="160" y="565"/>
                </a:cxn>
                <a:cxn ang="0">
                  <a:pos x="0" y="0"/>
                </a:cxn>
                <a:cxn ang="0">
                  <a:pos x="98" y="0"/>
                </a:cxn>
                <a:cxn ang="0">
                  <a:pos x="217" y="461"/>
                </a:cxn>
                <a:cxn ang="0">
                  <a:pos x="323" y="0"/>
                </a:cxn>
                <a:cxn ang="0">
                  <a:pos x="419" y="0"/>
                </a:cxn>
                <a:cxn ang="0">
                  <a:pos x="530" y="461"/>
                </a:cxn>
                <a:cxn ang="0">
                  <a:pos x="650" y="0"/>
                </a:cxn>
                <a:cxn ang="0">
                  <a:pos x="728" y="0"/>
                </a:cxn>
                <a:cxn ang="0">
                  <a:pos x="569" y="565"/>
                </a:cxn>
                <a:cxn ang="0">
                  <a:pos x="473" y="565"/>
                </a:cxn>
                <a:cxn ang="0">
                  <a:pos x="388" y="199"/>
                </a:cxn>
                <a:cxn ang="0">
                  <a:pos x="367" y="84"/>
                </a:cxn>
                <a:cxn ang="0">
                  <a:pos x="345" y="199"/>
                </a:cxn>
                <a:cxn ang="0">
                  <a:pos x="261" y="565"/>
                </a:cxn>
                <a:cxn ang="0">
                  <a:pos x="160" y="565"/>
                </a:cxn>
              </a:cxnLst>
              <a:rect l="0" t="0" r="r" b="b"/>
              <a:pathLst>
                <a:path w="728" h="565">
                  <a:moveTo>
                    <a:pt x="160" y="565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98" y="0"/>
                    <a:pt x="98" y="0"/>
                    <a:pt x="98" y="0"/>
                  </a:cubicBezTo>
                  <a:cubicBezTo>
                    <a:pt x="217" y="461"/>
                    <a:pt x="217" y="461"/>
                    <a:pt x="217" y="461"/>
                  </a:cubicBezTo>
                  <a:cubicBezTo>
                    <a:pt x="323" y="0"/>
                    <a:pt x="323" y="0"/>
                    <a:pt x="323" y="0"/>
                  </a:cubicBezTo>
                  <a:cubicBezTo>
                    <a:pt x="419" y="0"/>
                    <a:pt x="419" y="0"/>
                    <a:pt x="419" y="0"/>
                  </a:cubicBezTo>
                  <a:cubicBezTo>
                    <a:pt x="530" y="461"/>
                    <a:pt x="530" y="461"/>
                    <a:pt x="530" y="461"/>
                  </a:cubicBezTo>
                  <a:cubicBezTo>
                    <a:pt x="650" y="0"/>
                    <a:pt x="650" y="0"/>
                    <a:pt x="650" y="0"/>
                  </a:cubicBezTo>
                  <a:cubicBezTo>
                    <a:pt x="728" y="0"/>
                    <a:pt x="728" y="0"/>
                    <a:pt x="728" y="0"/>
                  </a:cubicBezTo>
                  <a:cubicBezTo>
                    <a:pt x="569" y="565"/>
                    <a:pt x="569" y="565"/>
                    <a:pt x="569" y="565"/>
                  </a:cubicBezTo>
                  <a:cubicBezTo>
                    <a:pt x="473" y="565"/>
                    <a:pt x="473" y="565"/>
                    <a:pt x="473" y="565"/>
                  </a:cubicBezTo>
                  <a:cubicBezTo>
                    <a:pt x="388" y="199"/>
                    <a:pt x="388" y="199"/>
                    <a:pt x="388" y="199"/>
                  </a:cubicBezTo>
                  <a:cubicBezTo>
                    <a:pt x="382" y="173"/>
                    <a:pt x="375" y="135"/>
                    <a:pt x="367" y="84"/>
                  </a:cubicBezTo>
                  <a:cubicBezTo>
                    <a:pt x="361" y="125"/>
                    <a:pt x="354" y="163"/>
                    <a:pt x="345" y="199"/>
                  </a:cubicBezTo>
                  <a:cubicBezTo>
                    <a:pt x="261" y="565"/>
                    <a:pt x="261" y="565"/>
                    <a:pt x="261" y="565"/>
                  </a:cubicBezTo>
                  <a:lnTo>
                    <a:pt x="160" y="56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kumimoji="0" lang="de-DE" sz="1800" dirty="0">
                <a:latin typeface="Arial"/>
                <a:ea typeface="+mn-ea"/>
                <a:cs typeface="+mn-cs"/>
              </a:endParaRPr>
            </a:p>
          </p:txBody>
        </p:sp>
        <p:sp>
          <p:nvSpPr>
            <p:cNvPr id="82" name="Freeform 24"/>
            <p:cNvSpPr>
              <a:spLocks noEditPoints="1"/>
            </p:cNvSpPr>
            <p:nvPr/>
          </p:nvSpPr>
          <p:spPr bwMode="gray">
            <a:xfrm>
              <a:off x="5603875" y="3033713"/>
              <a:ext cx="38100" cy="244475"/>
            </a:xfrm>
            <a:custGeom>
              <a:avLst/>
              <a:gdLst/>
              <a:ahLst/>
              <a:cxnLst>
                <a:cxn ang="0">
                  <a:pos x="59" y="0"/>
                </a:cxn>
                <a:cxn ang="0">
                  <a:pos x="103" y="19"/>
                </a:cxn>
                <a:cxn ang="0">
                  <a:pos x="118" y="59"/>
                </a:cxn>
                <a:cxn ang="0">
                  <a:pos x="99" y="103"/>
                </a:cxn>
                <a:cxn ang="0">
                  <a:pos x="59" y="118"/>
                </a:cxn>
                <a:cxn ang="0">
                  <a:pos x="15" y="99"/>
                </a:cxn>
                <a:cxn ang="0">
                  <a:pos x="0" y="58"/>
                </a:cxn>
                <a:cxn ang="0">
                  <a:pos x="20" y="15"/>
                </a:cxn>
                <a:cxn ang="0">
                  <a:pos x="59" y="0"/>
                </a:cxn>
                <a:cxn ang="0">
                  <a:pos x="12" y="207"/>
                </a:cxn>
                <a:cxn ang="0">
                  <a:pos x="109" y="207"/>
                </a:cxn>
                <a:cxn ang="0">
                  <a:pos x="109" y="772"/>
                </a:cxn>
                <a:cxn ang="0">
                  <a:pos x="12" y="772"/>
                </a:cxn>
                <a:cxn ang="0">
                  <a:pos x="12" y="207"/>
                </a:cxn>
              </a:cxnLst>
              <a:rect l="0" t="0" r="r" b="b"/>
              <a:pathLst>
                <a:path w="118" h="772">
                  <a:moveTo>
                    <a:pt x="59" y="0"/>
                  </a:moveTo>
                  <a:cubicBezTo>
                    <a:pt x="77" y="0"/>
                    <a:pt x="91" y="6"/>
                    <a:pt x="103" y="19"/>
                  </a:cubicBezTo>
                  <a:cubicBezTo>
                    <a:pt x="113" y="31"/>
                    <a:pt x="118" y="44"/>
                    <a:pt x="118" y="59"/>
                  </a:cubicBezTo>
                  <a:cubicBezTo>
                    <a:pt x="118" y="77"/>
                    <a:pt x="112" y="91"/>
                    <a:pt x="99" y="103"/>
                  </a:cubicBezTo>
                  <a:cubicBezTo>
                    <a:pt x="88" y="113"/>
                    <a:pt x="74" y="118"/>
                    <a:pt x="59" y="118"/>
                  </a:cubicBezTo>
                  <a:cubicBezTo>
                    <a:pt x="41" y="118"/>
                    <a:pt x="27" y="112"/>
                    <a:pt x="15" y="99"/>
                  </a:cubicBezTo>
                  <a:cubicBezTo>
                    <a:pt x="5" y="88"/>
                    <a:pt x="0" y="74"/>
                    <a:pt x="0" y="58"/>
                  </a:cubicBezTo>
                  <a:cubicBezTo>
                    <a:pt x="0" y="41"/>
                    <a:pt x="7" y="27"/>
                    <a:pt x="20" y="15"/>
                  </a:cubicBezTo>
                  <a:cubicBezTo>
                    <a:pt x="31" y="5"/>
                    <a:pt x="44" y="0"/>
                    <a:pt x="59" y="0"/>
                  </a:cubicBezTo>
                  <a:moveTo>
                    <a:pt x="12" y="207"/>
                  </a:moveTo>
                  <a:cubicBezTo>
                    <a:pt x="109" y="207"/>
                    <a:pt x="109" y="207"/>
                    <a:pt x="109" y="207"/>
                  </a:cubicBezTo>
                  <a:cubicBezTo>
                    <a:pt x="109" y="772"/>
                    <a:pt x="109" y="772"/>
                    <a:pt x="109" y="772"/>
                  </a:cubicBezTo>
                  <a:cubicBezTo>
                    <a:pt x="12" y="772"/>
                    <a:pt x="12" y="772"/>
                    <a:pt x="12" y="772"/>
                  </a:cubicBezTo>
                  <a:lnTo>
                    <a:pt x="12" y="207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kumimoji="0" lang="de-DE" sz="1800" dirty="0">
                <a:latin typeface="Arial"/>
                <a:ea typeface="+mn-ea"/>
                <a:cs typeface="+mn-cs"/>
              </a:endParaRPr>
            </a:p>
          </p:txBody>
        </p:sp>
        <p:sp>
          <p:nvSpPr>
            <p:cNvPr id="83" name="Freeform 25"/>
            <p:cNvSpPr>
              <a:spLocks/>
            </p:cNvSpPr>
            <p:nvPr/>
          </p:nvSpPr>
          <p:spPr bwMode="gray">
            <a:xfrm>
              <a:off x="5694363" y="3051175"/>
              <a:ext cx="79375" cy="22701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96" y="0"/>
                </a:cxn>
                <a:cxn ang="0">
                  <a:pos x="96" y="153"/>
                </a:cxn>
                <a:cxn ang="0">
                  <a:pos x="248" y="153"/>
                </a:cxn>
                <a:cxn ang="0">
                  <a:pos x="248" y="215"/>
                </a:cxn>
                <a:cxn ang="0">
                  <a:pos x="96" y="215"/>
                </a:cxn>
                <a:cxn ang="0">
                  <a:pos x="96" y="515"/>
                </a:cxn>
                <a:cxn ang="0">
                  <a:pos x="122" y="630"/>
                </a:cxn>
                <a:cxn ang="0">
                  <a:pos x="175" y="655"/>
                </a:cxn>
                <a:cxn ang="0">
                  <a:pos x="217" y="657"/>
                </a:cxn>
                <a:cxn ang="0">
                  <a:pos x="248" y="657"/>
                </a:cxn>
                <a:cxn ang="0">
                  <a:pos x="248" y="718"/>
                </a:cxn>
                <a:cxn ang="0">
                  <a:pos x="196" y="718"/>
                </a:cxn>
                <a:cxn ang="0">
                  <a:pos x="99" y="709"/>
                </a:cxn>
                <a:cxn ang="0">
                  <a:pos x="8" y="613"/>
                </a:cxn>
                <a:cxn ang="0">
                  <a:pos x="0" y="501"/>
                </a:cxn>
                <a:cxn ang="0">
                  <a:pos x="0" y="0"/>
                </a:cxn>
              </a:cxnLst>
              <a:rect l="0" t="0" r="r" b="b"/>
              <a:pathLst>
                <a:path w="248" h="718">
                  <a:moveTo>
                    <a:pt x="0" y="0"/>
                  </a:moveTo>
                  <a:cubicBezTo>
                    <a:pt x="96" y="0"/>
                    <a:pt x="96" y="0"/>
                    <a:pt x="96" y="0"/>
                  </a:cubicBezTo>
                  <a:cubicBezTo>
                    <a:pt x="96" y="153"/>
                    <a:pt x="96" y="153"/>
                    <a:pt x="96" y="153"/>
                  </a:cubicBezTo>
                  <a:cubicBezTo>
                    <a:pt x="248" y="153"/>
                    <a:pt x="248" y="153"/>
                    <a:pt x="248" y="153"/>
                  </a:cubicBezTo>
                  <a:cubicBezTo>
                    <a:pt x="248" y="215"/>
                    <a:pt x="248" y="215"/>
                    <a:pt x="248" y="215"/>
                  </a:cubicBezTo>
                  <a:cubicBezTo>
                    <a:pt x="96" y="215"/>
                    <a:pt x="96" y="215"/>
                    <a:pt x="96" y="215"/>
                  </a:cubicBezTo>
                  <a:cubicBezTo>
                    <a:pt x="96" y="515"/>
                    <a:pt x="96" y="515"/>
                    <a:pt x="96" y="515"/>
                  </a:cubicBezTo>
                  <a:cubicBezTo>
                    <a:pt x="96" y="572"/>
                    <a:pt x="105" y="610"/>
                    <a:pt x="122" y="630"/>
                  </a:cubicBezTo>
                  <a:cubicBezTo>
                    <a:pt x="134" y="644"/>
                    <a:pt x="151" y="652"/>
                    <a:pt x="175" y="655"/>
                  </a:cubicBezTo>
                  <a:cubicBezTo>
                    <a:pt x="183" y="656"/>
                    <a:pt x="197" y="657"/>
                    <a:pt x="217" y="657"/>
                  </a:cubicBezTo>
                  <a:cubicBezTo>
                    <a:pt x="248" y="657"/>
                    <a:pt x="248" y="657"/>
                    <a:pt x="248" y="657"/>
                  </a:cubicBezTo>
                  <a:cubicBezTo>
                    <a:pt x="248" y="718"/>
                    <a:pt x="248" y="718"/>
                    <a:pt x="248" y="718"/>
                  </a:cubicBezTo>
                  <a:cubicBezTo>
                    <a:pt x="196" y="718"/>
                    <a:pt x="196" y="718"/>
                    <a:pt x="196" y="718"/>
                  </a:cubicBezTo>
                  <a:cubicBezTo>
                    <a:pt x="155" y="718"/>
                    <a:pt x="122" y="715"/>
                    <a:pt x="99" y="709"/>
                  </a:cubicBezTo>
                  <a:cubicBezTo>
                    <a:pt x="49" y="695"/>
                    <a:pt x="19" y="663"/>
                    <a:pt x="8" y="613"/>
                  </a:cubicBezTo>
                  <a:cubicBezTo>
                    <a:pt x="3" y="586"/>
                    <a:pt x="0" y="549"/>
                    <a:pt x="0" y="50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kumimoji="0" lang="de-DE" sz="1800" dirty="0">
                <a:latin typeface="Arial"/>
                <a:ea typeface="+mn-ea"/>
                <a:cs typeface="+mn-cs"/>
              </a:endParaRPr>
            </a:p>
          </p:txBody>
        </p:sp>
        <p:sp>
          <p:nvSpPr>
            <p:cNvPr id="84" name="Freeform 26"/>
            <p:cNvSpPr>
              <a:spLocks/>
            </p:cNvSpPr>
            <p:nvPr/>
          </p:nvSpPr>
          <p:spPr bwMode="gray">
            <a:xfrm>
              <a:off x="5810250" y="3008313"/>
              <a:ext cx="136525" cy="269875"/>
            </a:xfrm>
            <a:custGeom>
              <a:avLst/>
              <a:gdLst/>
              <a:ahLst/>
              <a:cxnLst>
                <a:cxn ang="0">
                  <a:pos x="0" y="851"/>
                </a:cxn>
                <a:cxn ang="0">
                  <a:pos x="0" y="0"/>
                </a:cxn>
                <a:cxn ang="0">
                  <a:pos x="96" y="0"/>
                </a:cxn>
                <a:cxn ang="0">
                  <a:pos x="96" y="300"/>
                </a:cxn>
                <a:cxn ang="0">
                  <a:pos x="239" y="270"/>
                </a:cxn>
                <a:cxn ang="0">
                  <a:pos x="411" y="359"/>
                </a:cxn>
                <a:cxn ang="0">
                  <a:pos x="429" y="504"/>
                </a:cxn>
                <a:cxn ang="0">
                  <a:pos x="429" y="851"/>
                </a:cxn>
                <a:cxn ang="0">
                  <a:pos x="332" y="851"/>
                </a:cxn>
                <a:cxn ang="0">
                  <a:pos x="332" y="489"/>
                </a:cxn>
                <a:cxn ang="0">
                  <a:pos x="315" y="374"/>
                </a:cxn>
                <a:cxn ang="0">
                  <a:pos x="230" y="329"/>
                </a:cxn>
                <a:cxn ang="0">
                  <a:pos x="96" y="363"/>
                </a:cxn>
                <a:cxn ang="0">
                  <a:pos x="96" y="851"/>
                </a:cxn>
                <a:cxn ang="0">
                  <a:pos x="0" y="851"/>
                </a:cxn>
              </a:cxnLst>
              <a:rect l="0" t="0" r="r" b="b"/>
              <a:pathLst>
                <a:path w="429" h="851">
                  <a:moveTo>
                    <a:pt x="0" y="851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96" y="300"/>
                    <a:pt x="96" y="300"/>
                    <a:pt x="96" y="300"/>
                  </a:cubicBezTo>
                  <a:cubicBezTo>
                    <a:pt x="147" y="280"/>
                    <a:pt x="194" y="270"/>
                    <a:pt x="239" y="270"/>
                  </a:cubicBezTo>
                  <a:cubicBezTo>
                    <a:pt x="328" y="270"/>
                    <a:pt x="386" y="300"/>
                    <a:pt x="411" y="359"/>
                  </a:cubicBezTo>
                  <a:cubicBezTo>
                    <a:pt x="423" y="386"/>
                    <a:pt x="429" y="434"/>
                    <a:pt x="429" y="504"/>
                  </a:cubicBezTo>
                  <a:cubicBezTo>
                    <a:pt x="429" y="851"/>
                    <a:pt x="429" y="851"/>
                    <a:pt x="429" y="851"/>
                  </a:cubicBezTo>
                  <a:cubicBezTo>
                    <a:pt x="332" y="851"/>
                    <a:pt x="332" y="851"/>
                    <a:pt x="332" y="851"/>
                  </a:cubicBezTo>
                  <a:cubicBezTo>
                    <a:pt x="332" y="489"/>
                    <a:pt x="332" y="489"/>
                    <a:pt x="332" y="489"/>
                  </a:cubicBezTo>
                  <a:cubicBezTo>
                    <a:pt x="332" y="435"/>
                    <a:pt x="326" y="397"/>
                    <a:pt x="315" y="374"/>
                  </a:cubicBezTo>
                  <a:cubicBezTo>
                    <a:pt x="300" y="344"/>
                    <a:pt x="271" y="329"/>
                    <a:pt x="230" y="329"/>
                  </a:cubicBezTo>
                  <a:cubicBezTo>
                    <a:pt x="192" y="329"/>
                    <a:pt x="147" y="340"/>
                    <a:pt x="96" y="363"/>
                  </a:cubicBezTo>
                  <a:cubicBezTo>
                    <a:pt x="96" y="851"/>
                    <a:pt x="96" y="851"/>
                    <a:pt x="96" y="851"/>
                  </a:cubicBezTo>
                  <a:lnTo>
                    <a:pt x="0" y="85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kumimoji="0" lang="de-DE" sz="1800" dirty="0">
                <a:latin typeface="Arial"/>
                <a:ea typeface="+mn-ea"/>
                <a:cs typeface="+mn-cs"/>
              </a:endParaRPr>
            </a:p>
          </p:txBody>
        </p:sp>
        <p:sp>
          <p:nvSpPr>
            <p:cNvPr id="85" name="Freeform 27"/>
            <p:cNvSpPr>
              <a:spLocks/>
            </p:cNvSpPr>
            <p:nvPr/>
          </p:nvSpPr>
          <p:spPr bwMode="gray">
            <a:xfrm>
              <a:off x="6061075" y="3098800"/>
              <a:ext cx="150813" cy="266700"/>
            </a:xfrm>
            <a:custGeom>
              <a:avLst/>
              <a:gdLst/>
              <a:ahLst/>
              <a:cxnLst>
                <a:cxn ang="0">
                  <a:pos x="42" y="115"/>
                </a:cxn>
                <a:cxn ang="0">
                  <a:pos x="0" y="0"/>
                </a:cxn>
                <a:cxn ang="0">
                  <a:pos x="20" y="0"/>
                </a:cxn>
                <a:cxn ang="0">
                  <a:pos x="50" y="91"/>
                </a:cxn>
                <a:cxn ang="0">
                  <a:pos x="78" y="0"/>
                </a:cxn>
                <a:cxn ang="0">
                  <a:pos x="95" y="0"/>
                </a:cxn>
                <a:cxn ang="0">
                  <a:pos x="38" y="168"/>
                </a:cxn>
                <a:cxn ang="0">
                  <a:pos x="21" y="168"/>
                </a:cxn>
                <a:cxn ang="0">
                  <a:pos x="42" y="115"/>
                </a:cxn>
              </a:cxnLst>
              <a:rect l="0" t="0" r="r" b="b"/>
              <a:pathLst>
                <a:path w="95" h="168">
                  <a:moveTo>
                    <a:pt x="42" y="115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50" y="91"/>
                  </a:lnTo>
                  <a:lnTo>
                    <a:pt x="78" y="0"/>
                  </a:lnTo>
                  <a:lnTo>
                    <a:pt x="95" y="0"/>
                  </a:lnTo>
                  <a:lnTo>
                    <a:pt x="38" y="168"/>
                  </a:lnTo>
                  <a:lnTo>
                    <a:pt x="21" y="168"/>
                  </a:lnTo>
                  <a:lnTo>
                    <a:pt x="42" y="11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kumimoji="0" lang="de-DE" sz="1800" dirty="0">
                <a:latin typeface="Arial"/>
                <a:ea typeface="+mn-ea"/>
                <a:cs typeface="+mn-cs"/>
              </a:endParaRPr>
            </a:p>
          </p:txBody>
        </p:sp>
        <p:sp>
          <p:nvSpPr>
            <p:cNvPr id="86" name="Freeform 28"/>
            <p:cNvSpPr>
              <a:spLocks noEditPoints="1"/>
            </p:cNvSpPr>
            <p:nvPr/>
          </p:nvSpPr>
          <p:spPr bwMode="gray">
            <a:xfrm>
              <a:off x="6230938" y="3094038"/>
              <a:ext cx="150813" cy="190500"/>
            </a:xfrm>
            <a:custGeom>
              <a:avLst/>
              <a:gdLst/>
              <a:ahLst/>
              <a:cxnLst>
                <a:cxn ang="0">
                  <a:pos x="238" y="0"/>
                </a:cxn>
                <a:cxn ang="0">
                  <a:pos x="418" y="81"/>
                </a:cxn>
                <a:cxn ang="0">
                  <a:pos x="475" y="299"/>
                </a:cxn>
                <a:cxn ang="0">
                  <a:pos x="418" y="516"/>
                </a:cxn>
                <a:cxn ang="0">
                  <a:pos x="238" y="597"/>
                </a:cxn>
                <a:cxn ang="0">
                  <a:pos x="0" y="295"/>
                </a:cxn>
                <a:cxn ang="0">
                  <a:pos x="57" y="81"/>
                </a:cxn>
                <a:cxn ang="0">
                  <a:pos x="238" y="0"/>
                </a:cxn>
                <a:cxn ang="0">
                  <a:pos x="238" y="59"/>
                </a:cxn>
                <a:cxn ang="0">
                  <a:pos x="124" y="132"/>
                </a:cxn>
                <a:cxn ang="0">
                  <a:pos x="98" y="296"/>
                </a:cxn>
                <a:cxn ang="0">
                  <a:pos x="124" y="465"/>
                </a:cxn>
                <a:cxn ang="0">
                  <a:pos x="238" y="539"/>
                </a:cxn>
                <a:cxn ang="0">
                  <a:pos x="351" y="465"/>
                </a:cxn>
                <a:cxn ang="0">
                  <a:pos x="376" y="299"/>
                </a:cxn>
                <a:cxn ang="0">
                  <a:pos x="351" y="132"/>
                </a:cxn>
                <a:cxn ang="0">
                  <a:pos x="238" y="59"/>
                </a:cxn>
              </a:cxnLst>
              <a:rect l="0" t="0" r="r" b="b"/>
              <a:pathLst>
                <a:path w="475" h="597">
                  <a:moveTo>
                    <a:pt x="238" y="0"/>
                  </a:moveTo>
                  <a:cubicBezTo>
                    <a:pt x="319" y="0"/>
                    <a:pt x="379" y="27"/>
                    <a:pt x="418" y="81"/>
                  </a:cubicBezTo>
                  <a:cubicBezTo>
                    <a:pt x="456" y="133"/>
                    <a:pt x="475" y="205"/>
                    <a:pt x="475" y="299"/>
                  </a:cubicBezTo>
                  <a:cubicBezTo>
                    <a:pt x="475" y="391"/>
                    <a:pt x="456" y="464"/>
                    <a:pt x="418" y="516"/>
                  </a:cubicBezTo>
                  <a:cubicBezTo>
                    <a:pt x="380" y="570"/>
                    <a:pt x="320" y="597"/>
                    <a:pt x="238" y="597"/>
                  </a:cubicBezTo>
                  <a:cubicBezTo>
                    <a:pt x="79" y="597"/>
                    <a:pt x="0" y="496"/>
                    <a:pt x="0" y="295"/>
                  </a:cubicBezTo>
                  <a:cubicBezTo>
                    <a:pt x="0" y="204"/>
                    <a:pt x="19" y="133"/>
                    <a:pt x="57" y="81"/>
                  </a:cubicBezTo>
                  <a:cubicBezTo>
                    <a:pt x="96" y="27"/>
                    <a:pt x="157" y="0"/>
                    <a:pt x="238" y="0"/>
                  </a:cubicBezTo>
                  <a:moveTo>
                    <a:pt x="238" y="59"/>
                  </a:moveTo>
                  <a:cubicBezTo>
                    <a:pt x="183" y="59"/>
                    <a:pt x="145" y="83"/>
                    <a:pt x="124" y="132"/>
                  </a:cubicBezTo>
                  <a:cubicBezTo>
                    <a:pt x="107" y="173"/>
                    <a:pt x="98" y="227"/>
                    <a:pt x="98" y="296"/>
                  </a:cubicBezTo>
                  <a:cubicBezTo>
                    <a:pt x="98" y="368"/>
                    <a:pt x="107" y="424"/>
                    <a:pt x="124" y="465"/>
                  </a:cubicBezTo>
                  <a:cubicBezTo>
                    <a:pt x="145" y="514"/>
                    <a:pt x="183" y="539"/>
                    <a:pt x="238" y="539"/>
                  </a:cubicBezTo>
                  <a:cubicBezTo>
                    <a:pt x="292" y="539"/>
                    <a:pt x="330" y="514"/>
                    <a:pt x="351" y="465"/>
                  </a:cubicBezTo>
                  <a:cubicBezTo>
                    <a:pt x="368" y="424"/>
                    <a:pt x="376" y="369"/>
                    <a:pt x="376" y="299"/>
                  </a:cubicBezTo>
                  <a:cubicBezTo>
                    <a:pt x="376" y="227"/>
                    <a:pt x="368" y="172"/>
                    <a:pt x="351" y="132"/>
                  </a:cubicBezTo>
                  <a:cubicBezTo>
                    <a:pt x="329" y="83"/>
                    <a:pt x="292" y="59"/>
                    <a:pt x="238" y="59"/>
                  </a:cubicBezTo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kumimoji="0" lang="de-DE" sz="1800" dirty="0">
                <a:latin typeface="Arial"/>
                <a:ea typeface="+mn-ea"/>
                <a:cs typeface="+mn-cs"/>
              </a:endParaRPr>
            </a:p>
          </p:txBody>
        </p:sp>
        <p:sp>
          <p:nvSpPr>
            <p:cNvPr id="87" name="Freeform 29"/>
            <p:cNvSpPr>
              <a:spLocks/>
            </p:cNvSpPr>
            <p:nvPr/>
          </p:nvSpPr>
          <p:spPr bwMode="gray">
            <a:xfrm>
              <a:off x="6423025" y="3098800"/>
              <a:ext cx="131763" cy="18573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96" y="0"/>
                </a:cxn>
                <a:cxn ang="0">
                  <a:pos x="96" y="349"/>
                </a:cxn>
                <a:cxn ang="0">
                  <a:pos x="114" y="477"/>
                </a:cxn>
                <a:cxn ang="0">
                  <a:pos x="154" y="514"/>
                </a:cxn>
                <a:cxn ang="0">
                  <a:pos x="216" y="523"/>
                </a:cxn>
                <a:cxn ang="0">
                  <a:pos x="316" y="508"/>
                </a:cxn>
                <a:cxn ang="0">
                  <a:pos x="316" y="0"/>
                </a:cxn>
                <a:cxn ang="0">
                  <a:pos x="412" y="0"/>
                </a:cxn>
                <a:cxn ang="0">
                  <a:pos x="412" y="556"/>
                </a:cxn>
                <a:cxn ang="0">
                  <a:pos x="210" y="581"/>
                </a:cxn>
                <a:cxn ang="0">
                  <a:pos x="67" y="551"/>
                </a:cxn>
                <a:cxn ang="0">
                  <a:pos x="4" y="445"/>
                </a:cxn>
                <a:cxn ang="0">
                  <a:pos x="0" y="356"/>
                </a:cxn>
                <a:cxn ang="0">
                  <a:pos x="0" y="0"/>
                </a:cxn>
              </a:cxnLst>
              <a:rect l="0" t="0" r="r" b="b"/>
              <a:pathLst>
                <a:path w="412" h="581">
                  <a:moveTo>
                    <a:pt x="0" y="0"/>
                  </a:moveTo>
                  <a:cubicBezTo>
                    <a:pt x="96" y="0"/>
                    <a:pt x="96" y="0"/>
                    <a:pt x="96" y="0"/>
                  </a:cubicBezTo>
                  <a:cubicBezTo>
                    <a:pt x="96" y="349"/>
                    <a:pt x="96" y="349"/>
                    <a:pt x="96" y="349"/>
                  </a:cubicBezTo>
                  <a:cubicBezTo>
                    <a:pt x="96" y="413"/>
                    <a:pt x="102" y="456"/>
                    <a:pt x="114" y="477"/>
                  </a:cubicBezTo>
                  <a:cubicBezTo>
                    <a:pt x="123" y="495"/>
                    <a:pt x="136" y="507"/>
                    <a:pt x="154" y="514"/>
                  </a:cubicBezTo>
                  <a:cubicBezTo>
                    <a:pt x="168" y="520"/>
                    <a:pt x="189" y="523"/>
                    <a:pt x="216" y="523"/>
                  </a:cubicBezTo>
                  <a:cubicBezTo>
                    <a:pt x="248" y="523"/>
                    <a:pt x="281" y="518"/>
                    <a:pt x="316" y="508"/>
                  </a:cubicBezTo>
                  <a:cubicBezTo>
                    <a:pt x="316" y="0"/>
                    <a:pt x="316" y="0"/>
                    <a:pt x="316" y="0"/>
                  </a:cubicBezTo>
                  <a:cubicBezTo>
                    <a:pt x="412" y="0"/>
                    <a:pt x="412" y="0"/>
                    <a:pt x="412" y="0"/>
                  </a:cubicBezTo>
                  <a:cubicBezTo>
                    <a:pt x="412" y="556"/>
                    <a:pt x="412" y="556"/>
                    <a:pt x="412" y="556"/>
                  </a:cubicBezTo>
                  <a:cubicBezTo>
                    <a:pt x="341" y="573"/>
                    <a:pt x="273" y="581"/>
                    <a:pt x="210" y="581"/>
                  </a:cubicBezTo>
                  <a:cubicBezTo>
                    <a:pt x="146" y="581"/>
                    <a:pt x="98" y="571"/>
                    <a:pt x="67" y="551"/>
                  </a:cubicBezTo>
                  <a:cubicBezTo>
                    <a:pt x="32" y="528"/>
                    <a:pt x="11" y="493"/>
                    <a:pt x="4" y="445"/>
                  </a:cubicBezTo>
                  <a:cubicBezTo>
                    <a:pt x="1" y="422"/>
                    <a:pt x="0" y="393"/>
                    <a:pt x="0" y="35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kumimoji="0" lang="de-DE" sz="1800" dirty="0">
                <a:latin typeface="Arial"/>
                <a:ea typeface="+mn-ea"/>
                <a:cs typeface="+mn-cs"/>
              </a:endParaRPr>
            </a:p>
          </p:txBody>
        </p:sp>
        <p:sp>
          <p:nvSpPr>
            <p:cNvPr id="88" name="Freeform 30"/>
            <p:cNvSpPr>
              <a:spLocks/>
            </p:cNvSpPr>
            <p:nvPr/>
          </p:nvSpPr>
          <p:spPr bwMode="gray">
            <a:xfrm>
              <a:off x="4097338" y="1362075"/>
              <a:ext cx="590550" cy="455613"/>
            </a:xfrm>
            <a:custGeom>
              <a:avLst/>
              <a:gdLst/>
              <a:ahLst/>
              <a:cxnLst>
                <a:cxn ang="0">
                  <a:pos x="755" y="601"/>
                </a:cxn>
                <a:cxn ang="0">
                  <a:pos x="470" y="505"/>
                </a:cxn>
                <a:cxn ang="0">
                  <a:pos x="1" y="970"/>
                </a:cxn>
                <a:cxn ang="0">
                  <a:pos x="470" y="1433"/>
                </a:cxn>
                <a:cxn ang="0">
                  <a:pos x="827" y="1272"/>
                </a:cxn>
                <a:cxn ang="0">
                  <a:pos x="827" y="1015"/>
                </a:cxn>
                <a:cxn ang="0">
                  <a:pos x="605" y="1232"/>
                </a:cxn>
                <a:cxn ang="0">
                  <a:pos x="470" y="1260"/>
                </a:cxn>
                <a:cxn ang="0">
                  <a:pos x="176" y="970"/>
                </a:cxn>
                <a:cxn ang="0">
                  <a:pos x="470" y="678"/>
                </a:cxn>
                <a:cxn ang="0">
                  <a:pos x="676" y="763"/>
                </a:cxn>
                <a:cxn ang="0">
                  <a:pos x="859" y="973"/>
                </a:cxn>
                <a:cxn ang="0">
                  <a:pos x="1281" y="1157"/>
                </a:cxn>
                <a:cxn ang="0">
                  <a:pos x="1858" y="582"/>
                </a:cxn>
                <a:cxn ang="0">
                  <a:pos x="1281" y="0"/>
                </a:cxn>
                <a:cxn ang="0">
                  <a:pos x="827" y="231"/>
                </a:cxn>
                <a:cxn ang="0">
                  <a:pos x="827" y="577"/>
                </a:cxn>
                <a:cxn ang="0">
                  <a:pos x="1281" y="182"/>
                </a:cxn>
                <a:cxn ang="0">
                  <a:pos x="1677" y="582"/>
                </a:cxn>
                <a:cxn ang="0">
                  <a:pos x="1281" y="978"/>
                </a:cxn>
                <a:cxn ang="0">
                  <a:pos x="1024" y="884"/>
                </a:cxn>
                <a:cxn ang="0">
                  <a:pos x="755" y="601"/>
                </a:cxn>
              </a:cxnLst>
              <a:rect l="0" t="0" r="r" b="b"/>
              <a:pathLst>
                <a:path w="1858" h="1434">
                  <a:moveTo>
                    <a:pt x="755" y="601"/>
                  </a:moveTo>
                  <a:cubicBezTo>
                    <a:pt x="687" y="541"/>
                    <a:pt x="578" y="505"/>
                    <a:pt x="470" y="505"/>
                  </a:cubicBezTo>
                  <a:cubicBezTo>
                    <a:pt x="212" y="504"/>
                    <a:pt x="2" y="707"/>
                    <a:pt x="1" y="970"/>
                  </a:cubicBezTo>
                  <a:cubicBezTo>
                    <a:pt x="0" y="1228"/>
                    <a:pt x="212" y="1433"/>
                    <a:pt x="470" y="1433"/>
                  </a:cubicBezTo>
                  <a:cubicBezTo>
                    <a:pt x="615" y="1434"/>
                    <a:pt x="741" y="1375"/>
                    <a:pt x="827" y="1272"/>
                  </a:cubicBezTo>
                  <a:cubicBezTo>
                    <a:pt x="827" y="1015"/>
                    <a:pt x="827" y="1015"/>
                    <a:pt x="827" y="1015"/>
                  </a:cubicBezTo>
                  <a:cubicBezTo>
                    <a:pt x="781" y="1095"/>
                    <a:pt x="689" y="1197"/>
                    <a:pt x="605" y="1232"/>
                  </a:cubicBezTo>
                  <a:cubicBezTo>
                    <a:pt x="563" y="1249"/>
                    <a:pt x="520" y="1260"/>
                    <a:pt x="470" y="1260"/>
                  </a:cubicBezTo>
                  <a:cubicBezTo>
                    <a:pt x="309" y="1260"/>
                    <a:pt x="176" y="1135"/>
                    <a:pt x="176" y="970"/>
                  </a:cubicBezTo>
                  <a:cubicBezTo>
                    <a:pt x="176" y="818"/>
                    <a:pt x="299" y="677"/>
                    <a:pt x="470" y="678"/>
                  </a:cubicBezTo>
                  <a:cubicBezTo>
                    <a:pt x="551" y="678"/>
                    <a:pt x="623" y="711"/>
                    <a:pt x="676" y="763"/>
                  </a:cubicBezTo>
                  <a:cubicBezTo>
                    <a:pt x="732" y="817"/>
                    <a:pt x="818" y="929"/>
                    <a:pt x="859" y="973"/>
                  </a:cubicBezTo>
                  <a:cubicBezTo>
                    <a:pt x="964" y="1086"/>
                    <a:pt x="1115" y="1157"/>
                    <a:pt x="1281" y="1157"/>
                  </a:cubicBezTo>
                  <a:cubicBezTo>
                    <a:pt x="1599" y="1158"/>
                    <a:pt x="1858" y="900"/>
                    <a:pt x="1858" y="582"/>
                  </a:cubicBezTo>
                  <a:cubicBezTo>
                    <a:pt x="1858" y="264"/>
                    <a:pt x="1599" y="0"/>
                    <a:pt x="1281" y="0"/>
                  </a:cubicBezTo>
                  <a:cubicBezTo>
                    <a:pt x="1096" y="0"/>
                    <a:pt x="933" y="96"/>
                    <a:pt x="827" y="231"/>
                  </a:cubicBezTo>
                  <a:cubicBezTo>
                    <a:pt x="827" y="577"/>
                    <a:pt x="827" y="577"/>
                    <a:pt x="827" y="577"/>
                  </a:cubicBezTo>
                  <a:cubicBezTo>
                    <a:pt x="908" y="358"/>
                    <a:pt x="1053" y="182"/>
                    <a:pt x="1281" y="182"/>
                  </a:cubicBezTo>
                  <a:cubicBezTo>
                    <a:pt x="1500" y="182"/>
                    <a:pt x="1677" y="363"/>
                    <a:pt x="1677" y="582"/>
                  </a:cubicBezTo>
                  <a:cubicBezTo>
                    <a:pt x="1676" y="801"/>
                    <a:pt x="1500" y="979"/>
                    <a:pt x="1281" y="978"/>
                  </a:cubicBezTo>
                  <a:cubicBezTo>
                    <a:pt x="1183" y="978"/>
                    <a:pt x="1093" y="942"/>
                    <a:pt x="1024" y="884"/>
                  </a:cubicBezTo>
                  <a:cubicBezTo>
                    <a:pt x="938" y="817"/>
                    <a:pt x="843" y="675"/>
                    <a:pt x="755" y="601"/>
                  </a:cubicBezTo>
                </a:path>
              </a:pathLst>
            </a:cu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kumimoji="0" lang="de-DE" sz="1800" dirty="0">
                <a:latin typeface="Arial"/>
                <a:ea typeface="+mn-ea"/>
                <a:cs typeface="+mn-cs"/>
              </a:endParaRPr>
            </a:p>
          </p:txBody>
        </p:sp>
        <p:sp>
          <p:nvSpPr>
            <p:cNvPr id="89" name="Freeform 31"/>
            <p:cNvSpPr>
              <a:spLocks/>
            </p:cNvSpPr>
            <p:nvPr/>
          </p:nvSpPr>
          <p:spPr bwMode="gray">
            <a:xfrm>
              <a:off x="3133725" y="1857375"/>
              <a:ext cx="406400" cy="66198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276" y="0"/>
                </a:cxn>
                <a:cxn ang="0">
                  <a:pos x="1276" y="355"/>
                </a:cxn>
                <a:cxn ang="0">
                  <a:pos x="1072" y="215"/>
                </a:cxn>
                <a:cxn ang="0">
                  <a:pos x="482" y="215"/>
                </a:cxn>
                <a:cxn ang="0">
                  <a:pos x="482" y="828"/>
                </a:cxn>
                <a:cxn ang="0">
                  <a:pos x="1122" y="828"/>
                </a:cxn>
                <a:cxn ang="0">
                  <a:pos x="1122" y="1153"/>
                </a:cxn>
                <a:cxn ang="0">
                  <a:pos x="947" y="1049"/>
                </a:cxn>
                <a:cxn ang="0">
                  <a:pos x="482" y="1049"/>
                </a:cxn>
                <a:cxn ang="0">
                  <a:pos x="482" y="1886"/>
                </a:cxn>
                <a:cxn ang="0">
                  <a:pos x="616" y="2083"/>
                </a:cxn>
                <a:cxn ang="0">
                  <a:pos x="9" y="2083"/>
                </a:cxn>
                <a:cxn ang="0">
                  <a:pos x="136" y="1886"/>
                </a:cxn>
                <a:cxn ang="0">
                  <a:pos x="136" y="219"/>
                </a:cxn>
                <a:cxn ang="0">
                  <a:pos x="0" y="0"/>
                </a:cxn>
              </a:cxnLst>
              <a:rect l="0" t="0" r="r" b="b"/>
              <a:pathLst>
                <a:path w="1276" h="2083">
                  <a:moveTo>
                    <a:pt x="0" y="0"/>
                  </a:moveTo>
                  <a:cubicBezTo>
                    <a:pt x="1276" y="0"/>
                    <a:pt x="1276" y="0"/>
                    <a:pt x="1276" y="0"/>
                  </a:cubicBezTo>
                  <a:cubicBezTo>
                    <a:pt x="1276" y="355"/>
                    <a:pt x="1276" y="355"/>
                    <a:pt x="1276" y="355"/>
                  </a:cubicBezTo>
                  <a:cubicBezTo>
                    <a:pt x="1276" y="355"/>
                    <a:pt x="1210" y="215"/>
                    <a:pt x="1072" y="215"/>
                  </a:cubicBezTo>
                  <a:cubicBezTo>
                    <a:pt x="482" y="215"/>
                    <a:pt x="482" y="215"/>
                    <a:pt x="482" y="215"/>
                  </a:cubicBezTo>
                  <a:cubicBezTo>
                    <a:pt x="482" y="828"/>
                    <a:pt x="482" y="828"/>
                    <a:pt x="482" y="828"/>
                  </a:cubicBezTo>
                  <a:cubicBezTo>
                    <a:pt x="1122" y="828"/>
                    <a:pt x="1122" y="828"/>
                    <a:pt x="1122" y="828"/>
                  </a:cubicBezTo>
                  <a:cubicBezTo>
                    <a:pt x="1122" y="1153"/>
                    <a:pt x="1122" y="1153"/>
                    <a:pt x="1122" y="1153"/>
                  </a:cubicBezTo>
                  <a:cubicBezTo>
                    <a:pt x="1122" y="1153"/>
                    <a:pt x="1101" y="1049"/>
                    <a:pt x="947" y="1049"/>
                  </a:cubicBezTo>
                  <a:cubicBezTo>
                    <a:pt x="482" y="1049"/>
                    <a:pt x="482" y="1049"/>
                    <a:pt x="482" y="1049"/>
                  </a:cubicBezTo>
                  <a:cubicBezTo>
                    <a:pt x="482" y="1886"/>
                    <a:pt x="482" y="1886"/>
                    <a:pt x="482" y="1886"/>
                  </a:cubicBezTo>
                  <a:cubicBezTo>
                    <a:pt x="482" y="2010"/>
                    <a:pt x="616" y="2083"/>
                    <a:pt x="616" y="2083"/>
                  </a:cubicBezTo>
                  <a:cubicBezTo>
                    <a:pt x="9" y="2083"/>
                    <a:pt x="9" y="2083"/>
                    <a:pt x="9" y="2083"/>
                  </a:cubicBezTo>
                  <a:cubicBezTo>
                    <a:pt x="9" y="2083"/>
                    <a:pt x="136" y="2019"/>
                    <a:pt x="136" y="1886"/>
                  </a:cubicBezTo>
                  <a:cubicBezTo>
                    <a:pt x="136" y="219"/>
                    <a:pt x="136" y="219"/>
                    <a:pt x="136" y="219"/>
                  </a:cubicBezTo>
                  <a:cubicBezTo>
                    <a:pt x="136" y="7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kumimoji="0" lang="de-DE" sz="1800" dirty="0">
                <a:latin typeface="Arial"/>
                <a:ea typeface="+mn-ea"/>
                <a:cs typeface="+mn-cs"/>
              </a:endParaRPr>
            </a:p>
          </p:txBody>
        </p:sp>
        <p:sp>
          <p:nvSpPr>
            <p:cNvPr id="90" name="Freeform 32"/>
            <p:cNvSpPr>
              <a:spLocks/>
            </p:cNvSpPr>
            <p:nvPr/>
          </p:nvSpPr>
          <p:spPr bwMode="gray">
            <a:xfrm>
              <a:off x="4090988" y="1858963"/>
              <a:ext cx="268288" cy="922338"/>
            </a:xfrm>
            <a:custGeom>
              <a:avLst/>
              <a:gdLst/>
              <a:ahLst/>
              <a:cxnLst>
                <a:cxn ang="0">
                  <a:pos x="193" y="0"/>
                </a:cxn>
                <a:cxn ang="0">
                  <a:pos x="842" y="0"/>
                </a:cxn>
                <a:cxn ang="0">
                  <a:pos x="697" y="181"/>
                </a:cxn>
                <a:cxn ang="0">
                  <a:pos x="697" y="2135"/>
                </a:cxn>
                <a:cxn ang="0">
                  <a:pos x="0" y="2902"/>
                </a:cxn>
                <a:cxn ang="0">
                  <a:pos x="332" y="2135"/>
                </a:cxn>
                <a:cxn ang="0">
                  <a:pos x="332" y="181"/>
                </a:cxn>
                <a:cxn ang="0">
                  <a:pos x="193" y="0"/>
                </a:cxn>
              </a:cxnLst>
              <a:rect l="0" t="0" r="r" b="b"/>
              <a:pathLst>
                <a:path w="842" h="2904">
                  <a:moveTo>
                    <a:pt x="193" y="0"/>
                  </a:moveTo>
                  <a:cubicBezTo>
                    <a:pt x="842" y="0"/>
                    <a:pt x="842" y="0"/>
                    <a:pt x="842" y="0"/>
                  </a:cubicBezTo>
                  <a:cubicBezTo>
                    <a:pt x="842" y="0"/>
                    <a:pt x="697" y="69"/>
                    <a:pt x="697" y="181"/>
                  </a:cubicBezTo>
                  <a:cubicBezTo>
                    <a:pt x="697" y="2135"/>
                    <a:pt x="697" y="2135"/>
                    <a:pt x="697" y="2135"/>
                  </a:cubicBezTo>
                  <a:cubicBezTo>
                    <a:pt x="697" y="2796"/>
                    <a:pt x="34" y="2904"/>
                    <a:pt x="0" y="2902"/>
                  </a:cubicBezTo>
                  <a:cubicBezTo>
                    <a:pt x="56" y="2866"/>
                    <a:pt x="331" y="2631"/>
                    <a:pt x="332" y="2135"/>
                  </a:cubicBezTo>
                  <a:cubicBezTo>
                    <a:pt x="332" y="181"/>
                    <a:pt x="332" y="181"/>
                    <a:pt x="332" y="181"/>
                  </a:cubicBezTo>
                  <a:cubicBezTo>
                    <a:pt x="333" y="76"/>
                    <a:pt x="193" y="0"/>
                    <a:pt x="193" y="0"/>
                  </a:cubicBezTo>
                  <a:close/>
                </a:path>
              </a:pathLst>
            </a:cu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kumimoji="0" lang="de-DE" sz="1800" dirty="0">
                <a:latin typeface="Arial"/>
                <a:ea typeface="+mn-ea"/>
                <a:cs typeface="+mn-cs"/>
              </a:endParaRPr>
            </a:p>
          </p:txBody>
        </p:sp>
        <p:sp>
          <p:nvSpPr>
            <p:cNvPr id="91" name="Freeform 33"/>
            <p:cNvSpPr>
              <a:spLocks/>
            </p:cNvSpPr>
            <p:nvPr/>
          </p:nvSpPr>
          <p:spPr bwMode="gray">
            <a:xfrm>
              <a:off x="4387850" y="1858963"/>
              <a:ext cx="206375" cy="66198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51" y="0"/>
                </a:cxn>
                <a:cxn ang="0">
                  <a:pos x="507" y="184"/>
                </a:cxn>
                <a:cxn ang="0">
                  <a:pos x="507" y="1886"/>
                </a:cxn>
                <a:cxn ang="0">
                  <a:pos x="651" y="2084"/>
                </a:cxn>
                <a:cxn ang="0">
                  <a:pos x="0" y="2084"/>
                </a:cxn>
                <a:cxn ang="0">
                  <a:pos x="145" y="1886"/>
                </a:cxn>
                <a:cxn ang="0">
                  <a:pos x="145" y="184"/>
                </a:cxn>
                <a:cxn ang="0">
                  <a:pos x="0" y="0"/>
                </a:cxn>
              </a:cxnLst>
              <a:rect l="0" t="0" r="r" b="b"/>
              <a:pathLst>
                <a:path w="651" h="2084">
                  <a:moveTo>
                    <a:pt x="0" y="0"/>
                  </a:moveTo>
                  <a:cubicBezTo>
                    <a:pt x="651" y="0"/>
                    <a:pt x="651" y="0"/>
                    <a:pt x="651" y="0"/>
                  </a:cubicBezTo>
                  <a:cubicBezTo>
                    <a:pt x="651" y="0"/>
                    <a:pt x="507" y="69"/>
                    <a:pt x="507" y="184"/>
                  </a:cubicBezTo>
                  <a:cubicBezTo>
                    <a:pt x="507" y="1886"/>
                    <a:pt x="507" y="1886"/>
                    <a:pt x="507" y="1886"/>
                  </a:cubicBezTo>
                  <a:cubicBezTo>
                    <a:pt x="507" y="2008"/>
                    <a:pt x="651" y="2084"/>
                    <a:pt x="651" y="2084"/>
                  </a:cubicBezTo>
                  <a:cubicBezTo>
                    <a:pt x="0" y="2084"/>
                    <a:pt x="0" y="2084"/>
                    <a:pt x="0" y="2084"/>
                  </a:cubicBezTo>
                  <a:cubicBezTo>
                    <a:pt x="0" y="2084"/>
                    <a:pt x="145" y="2008"/>
                    <a:pt x="145" y="1886"/>
                  </a:cubicBezTo>
                  <a:cubicBezTo>
                    <a:pt x="145" y="184"/>
                    <a:pt x="145" y="184"/>
                    <a:pt x="145" y="184"/>
                  </a:cubicBezTo>
                  <a:cubicBezTo>
                    <a:pt x="145" y="6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kumimoji="0" lang="de-DE" sz="1800" dirty="0">
                <a:latin typeface="Arial"/>
                <a:ea typeface="+mn-ea"/>
                <a:cs typeface="+mn-cs"/>
              </a:endParaRPr>
            </a:p>
          </p:txBody>
        </p:sp>
        <p:sp>
          <p:nvSpPr>
            <p:cNvPr id="92" name="Freeform 34"/>
            <p:cNvSpPr>
              <a:spLocks/>
            </p:cNvSpPr>
            <p:nvPr/>
          </p:nvSpPr>
          <p:spPr bwMode="gray">
            <a:xfrm>
              <a:off x="4595813" y="1858963"/>
              <a:ext cx="495300" cy="661988"/>
            </a:xfrm>
            <a:custGeom>
              <a:avLst/>
              <a:gdLst/>
              <a:ahLst/>
              <a:cxnLst>
                <a:cxn ang="0">
                  <a:pos x="127" y="0"/>
                </a:cxn>
                <a:cxn ang="0">
                  <a:pos x="1559" y="0"/>
                </a:cxn>
                <a:cxn ang="0">
                  <a:pos x="1438" y="378"/>
                </a:cxn>
                <a:cxn ang="0">
                  <a:pos x="1263" y="219"/>
                </a:cxn>
                <a:cxn ang="0">
                  <a:pos x="966" y="219"/>
                </a:cxn>
                <a:cxn ang="0">
                  <a:pos x="966" y="1886"/>
                </a:cxn>
                <a:cxn ang="0">
                  <a:pos x="1106" y="2083"/>
                </a:cxn>
                <a:cxn ang="0">
                  <a:pos x="468" y="2083"/>
                </a:cxn>
                <a:cxn ang="0">
                  <a:pos x="606" y="1886"/>
                </a:cxn>
                <a:cxn ang="0">
                  <a:pos x="606" y="219"/>
                </a:cxn>
                <a:cxn ang="0">
                  <a:pos x="248" y="219"/>
                </a:cxn>
                <a:cxn ang="0">
                  <a:pos x="0" y="410"/>
                </a:cxn>
                <a:cxn ang="0">
                  <a:pos x="127" y="0"/>
                </a:cxn>
              </a:cxnLst>
              <a:rect l="0" t="0" r="r" b="b"/>
              <a:pathLst>
                <a:path w="1559" h="2083">
                  <a:moveTo>
                    <a:pt x="127" y="0"/>
                  </a:moveTo>
                  <a:cubicBezTo>
                    <a:pt x="1559" y="0"/>
                    <a:pt x="1559" y="0"/>
                    <a:pt x="1559" y="0"/>
                  </a:cubicBezTo>
                  <a:cubicBezTo>
                    <a:pt x="1438" y="378"/>
                    <a:pt x="1438" y="378"/>
                    <a:pt x="1438" y="378"/>
                  </a:cubicBezTo>
                  <a:cubicBezTo>
                    <a:pt x="1438" y="378"/>
                    <a:pt x="1401" y="219"/>
                    <a:pt x="1263" y="219"/>
                  </a:cubicBezTo>
                  <a:cubicBezTo>
                    <a:pt x="966" y="219"/>
                    <a:pt x="966" y="219"/>
                    <a:pt x="966" y="219"/>
                  </a:cubicBezTo>
                  <a:cubicBezTo>
                    <a:pt x="966" y="1886"/>
                    <a:pt x="966" y="1886"/>
                    <a:pt x="966" y="1886"/>
                  </a:cubicBezTo>
                  <a:cubicBezTo>
                    <a:pt x="966" y="1991"/>
                    <a:pt x="1106" y="2083"/>
                    <a:pt x="1106" y="2083"/>
                  </a:cubicBezTo>
                  <a:cubicBezTo>
                    <a:pt x="468" y="2083"/>
                    <a:pt x="468" y="2083"/>
                    <a:pt x="468" y="2083"/>
                  </a:cubicBezTo>
                  <a:cubicBezTo>
                    <a:pt x="468" y="2083"/>
                    <a:pt x="606" y="2000"/>
                    <a:pt x="606" y="1886"/>
                  </a:cubicBezTo>
                  <a:cubicBezTo>
                    <a:pt x="606" y="219"/>
                    <a:pt x="606" y="219"/>
                    <a:pt x="606" y="219"/>
                  </a:cubicBezTo>
                  <a:cubicBezTo>
                    <a:pt x="248" y="219"/>
                    <a:pt x="248" y="219"/>
                    <a:pt x="248" y="219"/>
                  </a:cubicBezTo>
                  <a:cubicBezTo>
                    <a:pt x="146" y="219"/>
                    <a:pt x="0" y="410"/>
                    <a:pt x="0" y="410"/>
                  </a:cubicBezTo>
                  <a:lnTo>
                    <a:pt x="127" y="0"/>
                  </a:lnTo>
                  <a:close/>
                </a:path>
              </a:pathLst>
            </a:cu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kumimoji="0" lang="de-DE" sz="1800" dirty="0">
                <a:latin typeface="Arial"/>
                <a:ea typeface="+mn-ea"/>
                <a:cs typeface="+mn-cs"/>
              </a:endParaRPr>
            </a:p>
          </p:txBody>
        </p:sp>
        <p:sp>
          <p:nvSpPr>
            <p:cNvPr id="93" name="Freeform 35"/>
            <p:cNvSpPr>
              <a:spLocks/>
            </p:cNvSpPr>
            <p:nvPr/>
          </p:nvSpPr>
          <p:spPr bwMode="gray">
            <a:xfrm>
              <a:off x="5495925" y="1858963"/>
              <a:ext cx="554038" cy="671513"/>
            </a:xfrm>
            <a:custGeom>
              <a:avLst/>
              <a:gdLst/>
              <a:ahLst/>
              <a:cxnLst>
                <a:cxn ang="0">
                  <a:pos x="1116" y="0"/>
                </a:cxn>
                <a:cxn ang="0">
                  <a:pos x="1743" y="0"/>
                </a:cxn>
                <a:cxn ang="0">
                  <a:pos x="1609" y="184"/>
                </a:cxn>
                <a:cxn ang="0">
                  <a:pos x="1609" y="1445"/>
                </a:cxn>
                <a:cxn ang="0">
                  <a:pos x="889" y="2115"/>
                </a:cxn>
                <a:cxn ang="0">
                  <a:pos x="138" y="1445"/>
                </a:cxn>
                <a:cxn ang="0">
                  <a:pos x="138" y="184"/>
                </a:cxn>
                <a:cxn ang="0">
                  <a:pos x="0" y="0"/>
                </a:cxn>
                <a:cxn ang="0">
                  <a:pos x="645" y="0"/>
                </a:cxn>
                <a:cxn ang="0">
                  <a:pos x="502" y="184"/>
                </a:cxn>
                <a:cxn ang="0">
                  <a:pos x="502" y="1445"/>
                </a:cxn>
                <a:cxn ang="0">
                  <a:pos x="889" y="1890"/>
                </a:cxn>
                <a:cxn ang="0">
                  <a:pos x="1258" y="1445"/>
                </a:cxn>
                <a:cxn ang="0">
                  <a:pos x="1258" y="184"/>
                </a:cxn>
                <a:cxn ang="0">
                  <a:pos x="1116" y="0"/>
                </a:cxn>
              </a:cxnLst>
              <a:rect l="0" t="0" r="r" b="b"/>
              <a:pathLst>
                <a:path w="1743" h="2115">
                  <a:moveTo>
                    <a:pt x="1116" y="0"/>
                  </a:moveTo>
                  <a:cubicBezTo>
                    <a:pt x="1743" y="0"/>
                    <a:pt x="1743" y="0"/>
                    <a:pt x="1743" y="0"/>
                  </a:cubicBezTo>
                  <a:cubicBezTo>
                    <a:pt x="1743" y="0"/>
                    <a:pt x="1609" y="71"/>
                    <a:pt x="1609" y="184"/>
                  </a:cubicBezTo>
                  <a:cubicBezTo>
                    <a:pt x="1609" y="1445"/>
                    <a:pt x="1609" y="1445"/>
                    <a:pt x="1609" y="1445"/>
                  </a:cubicBezTo>
                  <a:cubicBezTo>
                    <a:pt x="1608" y="1957"/>
                    <a:pt x="1183" y="2115"/>
                    <a:pt x="889" y="2115"/>
                  </a:cubicBezTo>
                  <a:cubicBezTo>
                    <a:pt x="596" y="2115"/>
                    <a:pt x="138" y="1955"/>
                    <a:pt x="138" y="1445"/>
                  </a:cubicBezTo>
                  <a:cubicBezTo>
                    <a:pt x="138" y="184"/>
                    <a:pt x="138" y="184"/>
                    <a:pt x="138" y="184"/>
                  </a:cubicBezTo>
                  <a:cubicBezTo>
                    <a:pt x="139" y="71"/>
                    <a:pt x="0" y="0"/>
                    <a:pt x="0" y="0"/>
                  </a:cubicBezTo>
                  <a:cubicBezTo>
                    <a:pt x="645" y="0"/>
                    <a:pt x="645" y="0"/>
                    <a:pt x="645" y="0"/>
                  </a:cubicBezTo>
                  <a:cubicBezTo>
                    <a:pt x="645" y="0"/>
                    <a:pt x="502" y="69"/>
                    <a:pt x="502" y="184"/>
                  </a:cubicBezTo>
                  <a:cubicBezTo>
                    <a:pt x="502" y="1445"/>
                    <a:pt x="502" y="1445"/>
                    <a:pt x="502" y="1445"/>
                  </a:cubicBezTo>
                  <a:cubicBezTo>
                    <a:pt x="502" y="1714"/>
                    <a:pt x="680" y="1890"/>
                    <a:pt x="889" y="1890"/>
                  </a:cubicBezTo>
                  <a:cubicBezTo>
                    <a:pt x="1098" y="1890"/>
                    <a:pt x="1257" y="1707"/>
                    <a:pt x="1258" y="1445"/>
                  </a:cubicBezTo>
                  <a:cubicBezTo>
                    <a:pt x="1258" y="184"/>
                    <a:pt x="1258" y="184"/>
                    <a:pt x="1258" y="184"/>
                  </a:cubicBezTo>
                  <a:cubicBezTo>
                    <a:pt x="1258" y="71"/>
                    <a:pt x="1116" y="0"/>
                    <a:pt x="1116" y="0"/>
                  </a:cubicBezTo>
                  <a:close/>
                </a:path>
              </a:pathLst>
            </a:cu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kumimoji="0" lang="de-DE" sz="1800" dirty="0">
                <a:latin typeface="Arial"/>
                <a:ea typeface="+mn-ea"/>
                <a:cs typeface="+mn-cs"/>
              </a:endParaRPr>
            </a:p>
          </p:txBody>
        </p:sp>
        <p:sp>
          <p:nvSpPr>
            <p:cNvPr id="94" name="Freeform 36"/>
            <p:cNvSpPr>
              <a:spLocks/>
            </p:cNvSpPr>
            <p:nvPr/>
          </p:nvSpPr>
          <p:spPr bwMode="gray">
            <a:xfrm>
              <a:off x="3557588" y="1858963"/>
              <a:ext cx="558800" cy="673100"/>
            </a:xfrm>
            <a:custGeom>
              <a:avLst/>
              <a:gdLst/>
              <a:ahLst/>
              <a:cxnLst>
                <a:cxn ang="0">
                  <a:pos x="1122" y="0"/>
                </a:cxn>
                <a:cxn ang="0">
                  <a:pos x="1760" y="0"/>
                </a:cxn>
                <a:cxn ang="0">
                  <a:pos x="1625" y="186"/>
                </a:cxn>
                <a:cxn ang="0">
                  <a:pos x="1624" y="1444"/>
                </a:cxn>
                <a:cxn ang="0">
                  <a:pos x="882" y="2120"/>
                </a:cxn>
                <a:cxn ang="0">
                  <a:pos x="131" y="1444"/>
                </a:cxn>
                <a:cxn ang="0">
                  <a:pos x="130" y="186"/>
                </a:cxn>
                <a:cxn ang="0">
                  <a:pos x="0" y="0"/>
                </a:cxn>
                <a:cxn ang="0">
                  <a:pos x="645" y="0"/>
                </a:cxn>
                <a:cxn ang="0">
                  <a:pos x="496" y="186"/>
                </a:cxn>
                <a:cxn ang="0">
                  <a:pos x="495" y="1444"/>
                </a:cxn>
                <a:cxn ang="0">
                  <a:pos x="882" y="1895"/>
                </a:cxn>
                <a:cxn ang="0">
                  <a:pos x="1258" y="1444"/>
                </a:cxn>
                <a:cxn ang="0">
                  <a:pos x="1259" y="186"/>
                </a:cxn>
                <a:cxn ang="0">
                  <a:pos x="1122" y="0"/>
                </a:cxn>
              </a:cxnLst>
              <a:rect l="0" t="0" r="r" b="b"/>
              <a:pathLst>
                <a:path w="1760" h="2120">
                  <a:moveTo>
                    <a:pt x="1122" y="0"/>
                  </a:moveTo>
                  <a:cubicBezTo>
                    <a:pt x="1760" y="0"/>
                    <a:pt x="1760" y="0"/>
                    <a:pt x="1760" y="0"/>
                  </a:cubicBezTo>
                  <a:cubicBezTo>
                    <a:pt x="1760" y="0"/>
                    <a:pt x="1625" y="74"/>
                    <a:pt x="1625" y="186"/>
                  </a:cubicBezTo>
                  <a:cubicBezTo>
                    <a:pt x="1625" y="186"/>
                    <a:pt x="1624" y="1444"/>
                    <a:pt x="1624" y="1444"/>
                  </a:cubicBezTo>
                  <a:cubicBezTo>
                    <a:pt x="1624" y="1959"/>
                    <a:pt x="1179" y="2120"/>
                    <a:pt x="882" y="2120"/>
                  </a:cubicBezTo>
                  <a:cubicBezTo>
                    <a:pt x="589" y="2120"/>
                    <a:pt x="131" y="1956"/>
                    <a:pt x="131" y="1444"/>
                  </a:cubicBezTo>
                  <a:cubicBezTo>
                    <a:pt x="130" y="186"/>
                    <a:pt x="130" y="186"/>
                    <a:pt x="130" y="186"/>
                  </a:cubicBezTo>
                  <a:cubicBezTo>
                    <a:pt x="130" y="73"/>
                    <a:pt x="0" y="0"/>
                    <a:pt x="0" y="0"/>
                  </a:cubicBezTo>
                  <a:cubicBezTo>
                    <a:pt x="645" y="0"/>
                    <a:pt x="645" y="0"/>
                    <a:pt x="645" y="0"/>
                  </a:cubicBezTo>
                  <a:cubicBezTo>
                    <a:pt x="645" y="0"/>
                    <a:pt x="496" y="73"/>
                    <a:pt x="496" y="186"/>
                  </a:cubicBezTo>
                  <a:cubicBezTo>
                    <a:pt x="495" y="1444"/>
                    <a:pt x="495" y="1444"/>
                    <a:pt x="495" y="1444"/>
                  </a:cubicBezTo>
                  <a:cubicBezTo>
                    <a:pt x="495" y="1710"/>
                    <a:pt x="673" y="1894"/>
                    <a:pt x="882" y="1895"/>
                  </a:cubicBezTo>
                  <a:cubicBezTo>
                    <a:pt x="1091" y="1896"/>
                    <a:pt x="1258" y="1708"/>
                    <a:pt x="1258" y="1444"/>
                  </a:cubicBezTo>
                  <a:cubicBezTo>
                    <a:pt x="1259" y="186"/>
                    <a:pt x="1259" y="186"/>
                    <a:pt x="1259" y="186"/>
                  </a:cubicBezTo>
                  <a:cubicBezTo>
                    <a:pt x="1259" y="73"/>
                    <a:pt x="1122" y="0"/>
                    <a:pt x="1122" y="0"/>
                  </a:cubicBezTo>
                  <a:close/>
                </a:path>
              </a:pathLst>
            </a:cu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kumimoji="0" lang="de-DE" sz="1800" dirty="0">
                <a:latin typeface="Arial"/>
                <a:ea typeface="+mn-ea"/>
                <a:cs typeface="+mn-cs"/>
              </a:endParaRPr>
            </a:p>
          </p:txBody>
        </p:sp>
        <p:sp>
          <p:nvSpPr>
            <p:cNvPr id="95" name="Freeform 37"/>
            <p:cNvSpPr>
              <a:spLocks/>
            </p:cNvSpPr>
            <p:nvPr/>
          </p:nvSpPr>
          <p:spPr bwMode="gray">
            <a:xfrm>
              <a:off x="5068888" y="1844675"/>
              <a:ext cx="425450" cy="687388"/>
            </a:xfrm>
            <a:custGeom>
              <a:avLst/>
              <a:gdLst/>
              <a:ahLst/>
              <a:cxnLst>
                <a:cxn ang="0">
                  <a:pos x="1152" y="375"/>
                </a:cxn>
                <a:cxn ang="0">
                  <a:pos x="800" y="216"/>
                </a:cxn>
                <a:cxn ang="0">
                  <a:pos x="396" y="531"/>
                </a:cxn>
                <a:cxn ang="0">
                  <a:pos x="782" y="922"/>
                </a:cxn>
                <a:cxn ang="0">
                  <a:pos x="1340" y="1550"/>
                </a:cxn>
                <a:cxn ang="0">
                  <a:pos x="511" y="2163"/>
                </a:cxn>
                <a:cxn ang="0">
                  <a:pos x="121" y="2109"/>
                </a:cxn>
                <a:cxn ang="0">
                  <a:pos x="0" y="1709"/>
                </a:cxn>
                <a:cxn ang="0">
                  <a:pos x="517" y="1936"/>
                </a:cxn>
                <a:cxn ang="0">
                  <a:pos x="983" y="1594"/>
                </a:cxn>
                <a:cxn ang="0">
                  <a:pos x="36" y="573"/>
                </a:cxn>
                <a:cxn ang="0">
                  <a:pos x="765" y="0"/>
                </a:cxn>
                <a:cxn ang="0">
                  <a:pos x="1153" y="53"/>
                </a:cxn>
                <a:cxn ang="0">
                  <a:pos x="1152" y="375"/>
                </a:cxn>
              </a:cxnLst>
              <a:rect l="0" t="0" r="r" b="b"/>
              <a:pathLst>
                <a:path w="1341" h="2163">
                  <a:moveTo>
                    <a:pt x="1152" y="375"/>
                  </a:moveTo>
                  <a:cubicBezTo>
                    <a:pt x="1152" y="375"/>
                    <a:pt x="1062" y="217"/>
                    <a:pt x="800" y="216"/>
                  </a:cubicBezTo>
                  <a:cubicBezTo>
                    <a:pt x="539" y="215"/>
                    <a:pt x="396" y="353"/>
                    <a:pt x="396" y="531"/>
                  </a:cubicBezTo>
                  <a:cubicBezTo>
                    <a:pt x="395" y="733"/>
                    <a:pt x="547" y="809"/>
                    <a:pt x="782" y="922"/>
                  </a:cubicBezTo>
                  <a:cubicBezTo>
                    <a:pt x="1005" y="1029"/>
                    <a:pt x="1341" y="1177"/>
                    <a:pt x="1340" y="1550"/>
                  </a:cubicBezTo>
                  <a:cubicBezTo>
                    <a:pt x="1339" y="1884"/>
                    <a:pt x="1042" y="2163"/>
                    <a:pt x="511" y="2163"/>
                  </a:cubicBezTo>
                  <a:cubicBezTo>
                    <a:pt x="347" y="2163"/>
                    <a:pt x="121" y="2109"/>
                    <a:pt x="121" y="2109"/>
                  </a:cubicBezTo>
                  <a:cubicBezTo>
                    <a:pt x="0" y="1709"/>
                    <a:pt x="0" y="1709"/>
                    <a:pt x="0" y="1709"/>
                  </a:cubicBezTo>
                  <a:cubicBezTo>
                    <a:pt x="112" y="1819"/>
                    <a:pt x="312" y="1936"/>
                    <a:pt x="517" y="1936"/>
                  </a:cubicBezTo>
                  <a:cubicBezTo>
                    <a:pt x="729" y="1936"/>
                    <a:pt x="983" y="1805"/>
                    <a:pt x="983" y="1594"/>
                  </a:cubicBezTo>
                  <a:cubicBezTo>
                    <a:pt x="983" y="1187"/>
                    <a:pt x="36" y="1255"/>
                    <a:pt x="36" y="573"/>
                  </a:cubicBezTo>
                  <a:cubicBezTo>
                    <a:pt x="36" y="339"/>
                    <a:pt x="199" y="0"/>
                    <a:pt x="765" y="0"/>
                  </a:cubicBezTo>
                  <a:cubicBezTo>
                    <a:pt x="948" y="0"/>
                    <a:pt x="1153" y="53"/>
                    <a:pt x="1153" y="53"/>
                  </a:cubicBezTo>
                  <a:lnTo>
                    <a:pt x="1152" y="375"/>
                  </a:lnTo>
                  <a:close/>
                </a:path>
              </a:pathLst>
            </a:cu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kumimoji="0" lang="de-DE" sz="1800" dirty="0">
                <a:latin typeface="Arial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098784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 algn="l">
              <a:defRPr/>
            </a:lvl1pPr>
          </a:lstStyle>
          <a:p>
            <a:r>
              <a:rPr lang="en-US" noProof="0" dirty="0" smtClean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057652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ner -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79389" y="699543"/>
            <a:ext cx="8713787" cy="406265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buNone/>
              <a:defRPr sz="2400">
                <a:latin typeface="Fujitsu Sans" panose="020B0404060202020204" pitchFamily="34" charset="0"/>
              </a:defRPr>
            </a:lvl1pPr>
          </a:lstStyle>
          <a:p>
            <a:pPr lvl="0"/>
            <a:r>
              <a:rPr lang="en-US" dirty="0" smtClean="0"/>
              <a:t>Text here…</a:t>
            </a:r>
            <a:endParaRPr lang="en-GB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69864" y="89109"/>
            <a:ext cx="7858125" cy="387798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 algn="l">
              <a:defRPr sz="2800">
                <a:latin typeface="Fujitsu Sans" panose="020B0404060202020204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Click to 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8461757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ner -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131887" y="724510"/>
            <a:ext cx="8760593" cy="1631216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295275" marR="0" indent="-2952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Tx/>
              <a:buFont typeface="Wingdings 2" pitchFamily="18" charset="2"/>
              <a:buChar char="¾"/>
              <a:tabLst/>
              <a:defRPr sz="2400">
                <a:latin typeface="+mn-lt"/>
              </a:defRPr>
            </a:lvl1pPr>
            <a:lvl2pPr marL="714375" indent="-257175" algn="l" fontAlgn="auto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>
                  <a:lumMod val="50000"/>
                  <a:lumOff val="50000"/>
                </a:schemeClr>
              </a:buClr>
              <a:buFont typeface="Wingdings 2" pitchFamily="18" charset="2"/>
              <a:buChar char="¾"/>
              <a:defRPr sz="2000">
                <a:latin typeface="+mn-lt"/>
              </a:defRPr>
            </a:lvl2pPr>
            <a:lvl3pPr marL="1019175" indent="-142875" algn="l" fontAlgn="auto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>
                  <a:lumMod val="50000"/>
                  <a:lumOff val="50000"/>
                </a:schemeClr>
              </a:buClr>
              <a:buFont typeface="Arial" pitchFamily="34" charset="0"/>
              <a:buChar char="•"/>
              <a:defRPr sz="1800">
                <a:latin typeface="+mn-lt"/>
              </a:defRPr>
            </a:lvl3pPr>
            <a:lvl4pPr marL="1419225" indent="-142875" algn="l" fontAlgn="auto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>
                  <a:lumMod val="50000"/>
                  <a:lumOff val="50000"/>
                </a:schemeClr>
              </a:buClr>
              <a:buFont typeface="Arial" pitchFamily="34" charset="0"/>
              <a:buChar char="•"/>
              <a:defRPr sz="1800" baseline="30000">
                <a:latin typeface="+mn-lt"/>
              </a:defRPr>
            </a:lvl4pPr>
          </a:lstStyle>
          <a:p>
            <a:pPr marL="295275" marR="0" lvl="0" indent="-2952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C00000"/>
              </a:buClr>
              <a:buSzTx/>
              <a:buFont typeface="Wingdings 2" pitchFamily="18" charset="2"/>
              <a:buChar char="¾"/>
              <a:tabLst/>
              <a:defRPr/>
            </a:pPr>
            <a:r>
              <a:rPr kumimoji="0" lang="en-GB" sz="24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Click to add text</a:t>
            </a:r>
          </a:p>
          <a:p>
            <a:pPr marL="714375" lvl="1" indent="-257175" algn="l" fontAlgn="auto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50000"/>
                  <a:lumOff val="50000"/>
                </a:schemeClr>
              </a:buClr>
              <a:buFont typeface="Wingdings 2" pitchFamily="18" charset="2"/>
              <a:buChar char="¾"/>
            </a:pPr>
            <a:r>
              <a:rPr kumimoji="0" lang="en-GB" sz="21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1st sub-bullet</a:t>
            </a:r>
          </a:p>
          <a:p>
            <a:pPr marL="1019175" lvl="2" indent="-142875" algn="l" fontAlgn="auto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50000"/>
                  <a:lumOff val="50000"/>
                </a:schemeClr>
              </a:buClr>
              <a:buFont typeface="Arial" pitchFamily="34" charset="0"/>
              <a:buChar char="•"/>
            </a:pPr>
            <a:r>
              <a:rPr kumimoji="0" lang="en-GB" sz="19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2nd sub-bullet</a:t>
            </a:r>
          </a:p>
          <a:p>
            <a:pPr marL="1419225" lvl="3" indent="-142875" algn="l" fontAlgn="auto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50000"/>
                  <a:lumOff val="50000"/>
                </a:schemeClr>
              </a:buClr>
              <a:buFont typeface="Arial" pitchFamily="34" charset="0"/>
              <a:buChar char="•"/>
            </a:pPr>
            <a:r>
              <a:rPr kumimoji="0" lang="en-GB" sz="17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3rd sub-bullet</a:t>
            </a:r>
            <a:endParaRPr kumimoji="0" lang="en-GB" sz="17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169864" y="67564"/>
            <a:ext cx="7858125" cy="430887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 algn="l">
              <a:defRPr sz="280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Click to 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0366030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ss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6" name="Title 15"/>
          <p:cNvSpPr>
            <a:spLocks noGrp="1"/>
          </p:cNvSpPr>
          <p:nvPr>
            <p:ph type="title"/>
          </p:nvPr>
        </p:nvSpPr>
        <p:spPr bwMode="gray">
          <a:xfrm>
            <a:off x="252000" y="72000"/>
            <a:ext cx="7560000" cy="770400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defTabSz="914378" rtl="0" eaLnBrk="1" fontAlgn="base" latinLnBrk="0" hangingPunct="1">
              <a:spcBef>
                <a:spcPct val="0"/>
              </a:spcBef>
              <a:spcAft>
                <a:spcPct val="0"/>
              </a:spcAft>
              <a:buNone/>
              <a:tabLst>
                <a:tab pos="3676558" algn="l"/>
              </a:tabLst>
              <a:defRPr kumimoji="1" lang="en-US" altLang="ja-JP" sz="2800" kern="1200" noProof="0" dirty="0" err="1" smtClean="0">
                <a:solidFill>
                  <a:schemeClr val="bg1"/>
                </a:solidFill>
                <a:latin typeface="Fujitsu Sans"/>
                <a:ea typeface="+mj-ea"/>
                <a:cs typeface="Fujitsu Sans"/>
              </a:defRPr>
            </a:lvl1pPr>
          </a:lstStyle>
          <a:p>
            <a:r>
              <a:rPr lang="de-DE" noProof="0" dirty="0"/>
              <a:t>Mastertitelformat bearbeiten</a:t>
            </a:r>
            <a:endParaRPr lang="en-US" noProof="0" dirty="0"/>
          </a:p>
        </p:txBody>
      </p:sp>
      <p:pic>
        <p:nvPicPr>
          <p:cNvPr id="4" name="Picture 2" descr="Fujitsu_Logo_white"/>
          <p:cNvPicPr>
            <a:picLocks noChangeAspect="1" noChangeArrowheads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664185" y="243041"/>
            <a:ext cx="1252800" cy="476627"/>
          </a:xfrm>
          <a:prstGeom prst="rect">
            <a:avLst/>
          </a:prstGeom>
          <a:noFill/>
        </p:spPr>
      </p:pic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251401" y="1203326"/>
            <a:ext cx="4247857" cy="432295"/>
          </a:xfrm>
        </p:spPr>
        <p:txBody>
          <a:bodyPr/>
          <a:lstStyle>
            <a:lvl1pPr marL="0" indent="0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1</a:t>
            </a:r>
            <a:endParaRPr lang="de-DE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250668" y="1635386"/>
            <a:ext cx="4247857" cy="432295"/>
          </a:xfrm>
        </p:spPr>
        <p:txBody>
          <a:bodyPr/>
          <a:lstStyle>
            <a:lvl1pPr marL="0" indent="0">
              <a:buNone/>
              <a:defRPr sz="16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 &amp; company speaker 1</a:t>
            </a:r>
            <a:endParaRPr lang="de-DE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52134" y="2067681"/>
            <a:ext cx="4247857" cy="432295"/>
          </a:xfrm>
        </p:spPr>
        <p:txBody>
          <a:bodyPr/>
          <a:lstStyle>
            <a:lvl1pPr marL="0" indent="0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2</a:t>
            </a:r>
            <a:endParaRPr lang="de-DE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51401" y="2499741"/>
            <a:ext cx="4247857" cy="432295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 &amp; company speaker 2</a:t>
            </a:r>
            <a:endParaRPr lang="de-DE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252134" y="2931566"/>
            <a:ext cx="4247857" cy="432295"/>
          </a:xfrm>
        </p:spPr>
        <p:txBody>
          <a:bodyPr/>
          <a:lstStyle>
            <a:lvl1pPr marL="0" indent="0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3</a:t>
            </a:r>
            <a:endParaRPr lang="de-DE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51401" y="3363626"/>
            <a:ext cx="4247857" cy="432295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 &amp; company speaker 3</a:t>
            </a:r>
            <a:endParaRPr lang="de-DE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4694916" y="1203561"/>
            <a:ext cx="4247857" cy="432295"/>
          </a:xfrm>
        </p:spPr>
        <p:txBody>
          <a:bodyPr/>
          <a:lstStyle>
            <a:lvl1pPr marL="0" indent="0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5</a:t>
            </a:r>
            <a:endParaRPr lang="de-DE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694183" y="1635621"/>
            <a:ext cx="4247857" cy="432295"/>
          </a:xfrm>
        </p:spPr>
        <p:txBody>
          <a:bodyPr/>
          <a:lstStyle>
            <a:lvl1pPr marL="0" indent="0">
              <a:buNone/>
              <a:defRPr sz="16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 &amp; company speaker 5</a:t>
            </a:r>
            <a:endParaRPr lang="de-DE" dirty="0"/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4695649" y="2067916"/>
            <a:ext cx="4247857" cy="432295"/>
          </a:xfrm>
        </p:spPr>
        <p:txBody>
          <a:bodyPr/>
          <a:lstStyle>
            <a:lvl1pPr marL="0" indent="0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6</a:t>
            </a:r>
            <a:endParaRPr lang="de-DE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4694916" y="2499976"/>
            <a:ext cx="4247857" cy="432295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 &amp; company speaker 6</a:t>
            </a:r>
            <a:endParaRPr lang="de-DE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4695649" y="2931801"/>
            <a:ext cx="4247857" cy="432295"/>
          </a:xfrm>
        </p:spPr>
        <p:txBody>
          <a:bodyPr/>
          <a:lstStyle>
            <a:lvl1pPr marL="0" indent="0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7</a:t>
            </a:r>
            <a:endParaRPr lang="de-DE" dirty="0"/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4694916" y="3363861"/>
            <a:ext cx="4247857" cy="432295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 &amp; company speaker 7</a:t>
            </a:r>
            <a:endParaRPr lang="de-DE" dirty="0"/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22" hasCustomPrompt="1"/>
          </p:nvPr>
        </p:nvSpPr>
        <p:spPr>
          <a:xfrm>
            <a:off x="251401" y="3795921"/>
            <a:ext cx="4247857" cy="432295"/>
          </a:xfrm>
        </p:spPr>
        <p:txBody>
          <a:bodyPr/>
          <a:lstStyle>
            <a:lvl1pPr marL="0" indent="0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4</a:t>
            </a:r>
            <a:endParaRPr lang="de-DE" dirty="0"/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250668" y="4227981"/>
            <a:ext cx="4247857" cy="432295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 &amp; company speaker 4</a:t>
            </a:r>
            <a:endParaRPr lang="de-DE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24" hasCustomPrompt="1"/>
          </p:nvPr>
        </p:nvSpPr>
        <p:spPr>
          <a:xfrm>
            <a:off x="4694916" y="3796156"/>
            <a:ext cx="4247857" cy="432295"/>
          </a:xfrm>
        </p:spPr>
        <p:txBody>
          <a:bodyPr/>
          <a:lstStyle>
            <a:lvl1pPr marL="0" indent="0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8</a:t>
            </a:r>
            <a:endParaRPr lang="de-DE" dirty="0"/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25" hasCustomPrompt="1"/>
          </p:nvPr>
        </p:nvSpPr>
        <p:spPr>
          <a:xfrm>
            <a:off x="4694183" y="4228216"/>
            <a:ext cx="4247857" cy="432295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 &amp; company speaker 8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19952911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9"/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224080" y="133350"/>
            <a:ext cx="8081377" cy="1231106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  <a:defRPr sz="4000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 smtClean="0"/>
              <a:t>Presentation Template</a:t>
            </a:r>
            <a:br>
              <a:rPr lang="en-US" dirty="0" smtClean="0"/>
            </a:br>
            <a:r>
              <a:rPr lang="en-US" dirty="0" smtClean="0"/>
              <a:t>Title 40pt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4" hasCustomPrompt="1"/>
          </p:nvPr>
        </p:nvSpPr>
        <p:spPr bwMode="black">
          <a:xfrm>
            <a:off x="234102" y="1657350"/>
            <a:ext cx="8082314" cy="7232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1588" indent="-1588" algn="l">
              <a:spcBef>
                <a:spcPts val="0"/>
              </a:spcBef>
              <a:spcAft>
                <a:spcPts val="600"/>
              </a:spcAft>
              <a:buNone/>
              <a:defRPr sz="2400" baseline="0"/>
            </a:lvl1pPr>
            <a:lvl5pPr marL="1588" indent="-1588" algn="l">
              <a:spcBef>
                <a:spcPts val="0"/>
              </a:spcBef>
              <a:spcAft>
                <a:spcPts val="600"/>
              </a:spcAft>
              <a:buNone/>
              <a:defRPr sz="1800"/>
            </a:lvl5pPr>
          </a:lstStyle>
          <a:p>
            <a:pPr lvl="0"/>
            <a:r>
              <a:rPr lang="en-US" dirty="0" smtClean="0"/>
              <a:t>Presenter name 24pt</a:t>
            </a:r>
          </a:p>
          <a:p>
            <a:pPr lvl="4"/>
            <a:r>
              <a:rPr lang="en-US" dirty="0" smtClean="0"/>
              <a:t>Date here 18pt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7462180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hf hdr="0" dt="0"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ner -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131888" y="724510"/>
            <a:ext cx="8760593" cy="1631216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295268" marR="0" indent="-295268" algn="l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Tx/>
              <a:buFont typeface="Wingdings 2" pitchFamily="18" charset="2"/>
              <a:buChar char="¾"/>
              <a:tabLst/>
              <a:defRPr sz="2400">
                <a:latin typeface="+mn-lt"/>
              </a:defRPr>
            </a:lvl1pPr>
            <a:lvl2pPr marL="714357" indent="-257168" algn="l" fontAlgn="auto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>
                  <a:lumMod val="50000"/>
                  <a:lumOff val="50000"/>
                </a:schemeClr>
              </a:buClr>
              <a:buFont typeface="Wingdings 2" pitchFamily="18" charset="2"/>
              <a:buChar char="¾"/>
              <a:defRPr sz="2000">
                <a:latin typeface="+mn-lt"/>
              </a:defRPr>
            </a:lvl2pPr>
            <a:lvl3pPr marL="1019150" indent="-142871" algn="l" fontAlgn="auto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>
                  <a:lumMod val="50000"/>
                  <a:lumOff val="50000"/>
                </a:schemeClr>
              </a:buClr>
              <a:buFont typeface="Arial" pitchFamily="34" charset="0"/>
              <a:buChar char="•"/>
              <a:defRPr sz="1800">
                <a:latin typeface="+mn-lt"/>
              </a:defRPr>
            </a:lvl3pPr>
            <a:lvl4pPr marL="1419190" indent="-142871" algn="l" fontAlgn="auto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>
                  <a:lumMod val="50000"/>
                  <a:lumOff val="50000"/>
                </a:schemeClr>
              </a:buClr>
              <a:buFont typeface="Arial" pitchFamily="34" charset="0"/>
              <a:buChar char="•"/>
              <a:defRPr sz="1800" baseline="30000">
                <a:latin typeface="+mn-lt"/>
              </a:defRPr>
            </a:lvl4pPr>
          </a:lstStyle>
          <a:p>
            <a:pPr marL="295268" marR="0" lvl="0" indent="-295268" algn="l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C00000"/>
              </a:buClr>
              <a:buSzTx/>
              <a:buFont typeface="Wingdings 2" pitchFamily="18" charset="2"/>
              <a:buChar char="¾"/>
              <a:tabLst/>
              <a:defRPr/>
            </a:pPr>
            <a:r>
              <a:rPr kumimoji="0" lang="en-GB" sz="24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Click to add text</a:t>
            </a:r>
          </a:p>
          <a:p>
            <a:pPr marL="714357" lvl="1" indent="-257168" algn="l" fontAlgn="auto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50000"/>
                  <a:lumOff val="50000"/>
                </a:schemeClr>
              </a:buClr>
              <a:buFont typeface="Wingdings 2" pitchFamily="18" charset="2"/>
              <a:buChar char="¾"/>
            </a:pPr>
            <a:r>
              <a:rPr kumimoji="0" lang="en-GB" sz="21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1st sub-bullet</a:t>
            </a:r>
          </a:p>
          <a:p>
            <a:pPr marL="1019150" lvl="2" indent="-142871" algn="l" fontAlgn="auto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50000"/>
                  <a:lumOff val="50000"/>
                </a:schemeClr>
              </a:buClr>
              <a:buFont typeface="Arial" pitchFamily="34" charset="0"/>
              <a:buChar char="•"/>
            </a:pPr>
            <a:r>
              <a:rPr kumimoji="0" lang="en-GB" sz="19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2nd sub-bullet</a:t>
            </a:r>
          </a:p>
          <a:p>
            <a:pPr marL="1419190" lvl="3" indent="-142871" algn="l" fontAlgn="auto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50000"/>
                  <a:lumOff val="50000"/>
                </a:schemeClr>
              </a:buClr>
              <a:buFont typeface="Arial" pitchFamily="34" charset="0"/>
              <a:buChar char="•"/>
            </a:pPr>
            <a:r>
              <a:rPr kumimoji="0" lang="en-GB" sz="17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3rd sub-bullet</a:t>
            </a:r>
            <a:endParaRPr kumimoji="0" lang="en-GB" sz="17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169865" y="67565"/>
            <a:ext cx="7858125" cy="430887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 algn="l">
              <a:defRPr sz="280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Click to 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7668585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ner -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79390" y="699543"/>
            <a:ext cx="8713787" cy="369332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buNone/>
              <a:defRPr sz="2400">
                <a:latin typeface="+mn-lt"/>
              </a:defRPr>
            </a:lvl1pPr>
          </a:lstStyle>
          <a:p>
            <a:pPr lvl="0"/>
            <a:r>
              <a:rPr lang="en-US" dirty="0" smtClean="0"/>
              <a:t>Text here…</a:t>
            </a:r>
            <a:endParaRPr lang="en-GB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69865" y="67565"/>
            <a:ext cx="7858125" cy="430887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 algn="l">
              <a:defRPr sz="280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Click to 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4572117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ner -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69865" y="67565"/>
            <a:ext cx="7858125" cy="430887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 algn="l">
              <a:defRPr sz="280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Click to 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6687160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6040" y="1203598"/>
            <a:ext cx="3931920" cy="245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11552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841772"/>
            <a:ext cx="7772400" cy="1790700"/>
          </a:xfrm>
          <a:prstGeom prst="rect">
            <a:avLst/>
          </a:prstGeo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/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1" y="4767264"/>
            <a:ext cx="2057400" cy="273844"/>
          </a:xfrm>
          <a:prstGeom prst="rect">
            <a:avLst/>
          </a:prstGeom>
        </p:spPr>
        <p:txBody>
          <a:bodyPr/>
          <a:lstStyle/>
          <a:p>
            <a:pPr algn="l" eaLnBrk="0" fontAlgn="base" hangingPunct="0"/>
            <a:fld id="{4DE0EF3C-3DC7-4B63-B833-B58103FCC20F}" type="datetimeFigureOut">
              <a:rPr lang="en-GB" smtClean="0">
                <a:latin typeface="Arial" panose="020B0604020202020204" pitchFamily="34" charset="0"/>
              </a:rPr>
              <a:pPr algn="l" eaLnBrk="0" fontAlgn="base" hangingPunct="0"/>
              <a:t>20/09/2017</a:t>
            </a:fld>
            <a:endParaRPr lang="en-GB">
              <a:latin typeface="Arial" panose="020B0604020202020204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2" y="4767264"/>
            <a:ext cx="3086100" cy="273844"/>
          </a:xfrm>
          <a:prstGeom prst="rect">
            <a:avLst/>
          </a:prstGeom>
        </p:spPr>
        <p:txBody>
          <a:bodyPr/>
          <a:lstStyle/>
          <a:p>
            <a:pPr algn="l" eaLnBrk="0" fontAlgn="base" hangingPunct="0"/>
            <a:endParaRPr lang="en-GB">
              <a:latin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1" y="4767264"/>
            <a:ext cx="2057400" cy="273844"/>
          </a:xfrm>
          <a:prstGeom prst="rect">
            <a:avLst/>
          </a:prstGeom>
        </p:spPr>
        <p:txBody>
          <a:bodyPr/>
          <a:lstStyle/>
          <a:p>
            <a:pPr algn="l" eaLnBrk="0" fontAlgn="base" hangingPunct="0"/>
            <a:fld id="{F8F83F3F-89F0-4BEB-9A67-CE9AC0A994F6}" type="slidenum">
              <a:rPr lang="en-GB" smtClean="0">
                <a:latin typeface="Arial" panose="020B0604020202020204" pitchFamily="34" charset="0"/>
              </a:rPr>
              <a:pPr algn="l" eaLnBrk="0" fontAlgn="base" hangingPunct="0"/>
              <a:t>‹#›</a:t>
            </a:fld>
            <a:endParaRPr lang="en-GB">
              <a:latin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53" b="5499"/>
          <a:stretch/>
        </p:blipFill>
        <p:spPr>
          <a:xfrm>
            <a:off x="0" y="-1"/>
            <a:ext cx="9144000" cy="5143501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alpha val="77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algn="l" eaLnBrk="0" fontAlgn="base" hangingPunct="0"/>
            <a:endParaRPr lang="en-GB" sz="1013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06" t="12113" r="3121" b="24795"/>
          <a:stretch/>
        </p:blipFill>
        <p:spPr>
          <a:xfrm>
            <a:off x="7477893" y="198513"/>
            <a:ext cx="1491485" cy="523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9234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ner -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131887" y="724510"/>
            <a:ext cx="8760593" cy="1631216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295275" marR="0" indent="-2952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Tx/>
              <a:buFont typeface="Wingdings 2" pitchFamily="18" charset="2"/>
              <a:buChar char="¾"/>
              <a:tabLst/>
              <a:defRPr sz="2400">
                <a:latin typeface="+mn-lt"/>
              </a:defRPr>
            </a:lvl1pPr>
            <a:lvl2pPr marL="714375" indent="-257175" algn="l" fontAlgn="auto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>
                  <a:lumMod val="50000"/>
                  <a:lumOff val="50000"/>
                </a:schemeClr>
              </a:buClr>
              <a:buFont typeface="Wingdings 2" pitchFamily="18" charset="2"/>
              <a:buChar char="¾"/>
              <a:defRPr sz="2000">
                <a:latin typeface="+mn-lt"/>
              </a:defRPr>
            </a:lvl2pPr>
            <a:lvl3pPr marL="1019175" indent="-142875" algn="l" fontAlgn="auto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>
                  <a:lumMod val="50000"/>
                  <a:lumOff val="50000"/>
                </a:schemeClr>
              </a:buClr>
              <a:buFont typeface="Arial" pitchFamily="34" charset="0"/>
              <a:buChar char="•"/>
              <a:defRPr sz="1800">
                <a:latin typeface="+mn-lt"/>
              </a:defRPr>
            </a:lvl3pPr>
            <a:lvl4pPr marL="1419225" indent="-142875" algn="l" fontAlgn="auto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>
                  <a:lumMod val="50000"/>
                  <a:lumOff val="50000"/>
                </a:schemeClr>
              </a:buClr>
              <a:buFont typeface="Arial" pitchFamily="34" charset="0"/>
              <a:buChar char="•"/>
              <a:defRPr sz="1800" baseline="30000">
                <a:latin typeface="+mn-lt"/>
              </a:defRPr>
            </a:lvl4pPr>
          </a:lstStyle>
          <a:p>
            <a:pPr marL="295275" marR="0" lvl="0" indent="-2952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C00000"/>
              </a:buClr>
              <a:buSzTx/>
              <a:buFont typeface="Wingdings 2" pitchFamily="18" charset="2"/>
              <a:buChar char="¾"/>
              <a:tabLst/>
              <a:defRPr/>
            </a:pPr>
            <a:r>
              <a:rPr kumimoji="0" lang="en-GB" sz="24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Click to add text</a:t>
            </a:r>
          </a:p>
          <a:p>
            <a:pPr marL="714375" lvl="1" indent="-257175" algn="l" fontAlgn="auto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50000"/>
                  <a:lumOff val="50000"/>
                </a:schemeClr>
              </a:buClr>
              <a:buFont typeface="Wingdings 2" pitchFamily="18" charset="2"/>
              <a:buChar char="¾"/>
            </a:pPr>
            <a:r>
              <a:rPr kumimoji="0" lang="en-GB" sz="21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1st sub-bullet</a:t>
            </a:r>
          </a:p>
          <a:p>
            <a:pPr marL="1019175" lvl="2" indent="-142875" algn="l" fontAlgn="auto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50000"/>
                  <a:lumOff val="50000"/>
                </a:schemeClr>
              </a:buClr>
              <a:buFont typeface="Arial" pitchFamily="34" charset="0"/>
              <a:buChar char="•"/>
            </a:pPr>
            <a:r>
              <a:rPr kumimoji="0" lang="en-GB" sz="19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2nd sub-bullet</a:t>
            </a:r>
          </a:p>
          <a:p>
            <a:pPr marL="1419225" lvl="3" indent="-142875" algn="l" fontAlgn="auto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50000"/>
                  <a:lumOff val="50000"/>
                </a:schemeClr>
              </a:buClr>
              <a:buFont typeface="Arial" pitchFamily="34" charset="0"/>
              <a:buChar char="•"/>
            </a:pPr>
            <a:r>
              <a:rPr kumimoji="0" lang="en-GB" sz="17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3rd sub-bullet</a:t>
            </a:r>
            <a:endParaRPr kumimoji="0" lang="en-GB" sz="17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169864" y="67564"/>
            <a:ext cx="7858125" cy="430887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 algn="l">
              <a:defRPr sz="280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Click to 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049282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ner -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79389" y="699542"/>
            <a:ext cx="8713787" cy="369332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buNone/>
              <a:defRPr sz="2400">
                <a:latin typeface="+mn-lt"/>
              </a:defRPr>
            </a:lvl1pPr>
          </a:lstStyle>
          <a:p>
            <a:pPr lvl="0"/>
            <a:r>
              <a:rPr lang="en-US" dirty="0" smtClean="0"/>
              <a:t>Text here…</a:t>
            </a:r>
            <a:endParaRPr lang="en-GB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69864" y="67564"/>
            <a:ext cx="7858125" cy="430887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 algn="l">
              <a:defRPr sz="280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Click to 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7215412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ner -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69864" y="67564"/>
            <a:ext cx="7858125" cy="430887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 algn="l">
              <a:defRPr sz="280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Click to 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7267063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ner -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79389" y="699542"/>
            <a:ext cx="8713787" cy="369332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buNone/>
              <a:defRPr sz="2400">
                <a:latin typeface="+mn-lt"/>
              </a:defRPr>
            </a:lvl1pPr>
          </a:lstStyle>
          <a:p>
            <a:pPr lvl="0"/>
            <a:r>
              <a:rPr lang="en-US" dirty="0" smtClean="0"/>
              <a:t>Text here…</a:t>
            </a:r>
            <a:endParaRPr lang="en-GB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69864" y="67564"/>
            <a:ext cx="7858125" cy="430887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 algn="l">
              <a:defRPr sz="280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Click to 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0593694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6040" y="1203598"/>
            <a:ext cx="3931920" cy="245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36827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ner -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69864" y="67564"/>
            <a:ext cx="7858125" cy="430887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 algn="l">
              <a:defRPr sz="280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Click to 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7881517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4.png"/><Relationship Id="rId5" Type="http://schemas.openxmlformats.org/officeDocument/2006/relationships/image" Target="../media/image12.jpeg"/><Relationship Id="rId4" Type="http://schemas.openxmlformats.org/officeDocument/2006/relationships/theme" Target="../theme/theme10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1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9.xml"/><Relationship Id="rId10" Type="http://schemas.openxmlformats.org/officeDocument/2006/relationships/image" Target="../media/image4.png"/><Relationship Id="rId4" Type="http://schemas.openxmlformats.org/officeDocument/2006/relationships/slideLayout" Target="../slideLayouts/slideLayout28.xml"/><Relationship Id="rId9" Type="http://schemas.openxmlformats.org/officeDocument/2006/relationships/image" Target="../media/image13.jpeg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4.xml"/><Relationship Id="rId7" Type="http://schemas.openxmlformats.org/officeDocument/2006/relationships/slideLayout" Target="../slideLayouts/slideLayout38.xml"/><Relationship Id="rId12" Type="http://schemas.openxmlformats.org/officeDocument/2006/relationships/image" Target="../media/image4.png"/><Relationship Id="rId2" Type="http://schemas.openxmlformats.org/officeDocument/2006/relationships/slideLayout" Target="../slideLayouts/slideLayout33.xml"/><Relationship Id="rId1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7.xml"/><Relationship Id="rId11" Type="http://schemas.microsoft.com/office/2007/relationships/hdphoto" Target="../media/hdphoto1.wdp"/><Relationship Id="rId5" Type="http://schemas.openxmlformats.org/officeDocument/2006/relationships/slideLayout" Target="../slideLayouts/slideLayout36.xml"/><Relationship Id="rId10" Type="http://schemas.openxmlformats.org/officeDocument/2006/relationships/image" Target="../media/image15.png"/><Relationship Id="rId4" Type="http://schemas.openxmlformats.org/officeDocument/2006/relationships/slideLayout" Target="../slideLayouts/slideLayout35.xml"/><Relationship Id="rId9" Type="http://schemas.openxmlformats.org/officeDocument/2006/relationships/theme" Target="../theme/theme12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theme" Target="../theme/theme13.xml"/><Relationship Id="rId3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6.xml"/><Relationship Id="rId2" Type="http://schemas.openxmlformats.org/officeDocument/2006/relationships/slideLayout" Target="../slideLayouts/slideLayout41.xml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11" Type="http://schemas.openxmlformats.org/officeDocument/2006/relationships/image" Target="../media/image16.png"/><Relationship Id="rId5" Type="http://schemas.openxmlformats.org/officeDocument/2006/relationships/slideLayout" Target="../slideLayouts/slideLayout44.xml"/><Relationship Id="rId10" Type="http://schemas.microsoft.com/office/2007/relationships/hdphoto" Target="../media/hdphoto1.wdp"/><Relationship Id="rId4" Type="http://schemas.openxmlformats.org/officeDocument/2006/relationships/slideLayout" Target="../slideLayouts/slideLayout43.xml"/><Relationship Id="rId9" Type="http://schemas.openxmlformats.org/officeDocument/2006/relationships/image" Target="../media/image15.png"/></Relationships>
</file>

<file path=ppt/slideMasters/_rels/slideMaster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9.xml"/><Relationship Id="rId7" Type="http://schemas.openxmlformats.org/officeDocument/2006/relationships/image" Target="../media/image17.png"/><Relationship Id="rId2" Type="http://schemas.openxmlformats.org/officeDocument/2006/relationships/slideLayout" Target="../slideLayouts/slideLayout48.xml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4.png"/><Relationship Id="rId5" Type="http://schemas.openxmlformats.org/officeDocument/2006/relationships/image" Target="../media/image13.jpeg"/><Relationship Id="rId4" Type="http://schemas.openxmlformats.org/officeDocument/2006/relationships/theme" Target="../theme/theme14.xml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7.xml"/><Relationship Id="rId3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6.xml"/><Relationship Id="rId12" Type="http://schemas.openxmlformats.org/officeDocument/2006/relationships/image" Target="../media/image16.png"/><Relationship Id="rId2" Type="http://schemas.openxmlformats.org/officeDocument/2006/relationships/slideLayout" Target="../slideLayouts/slideLayout51.xml"/><Relationship Id="rId1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5.xml"/><Relationship Id="rId11" Type="http://schemas.microsoft.com/office/2007/relationships/hdphoto" Target="../media/hdphoto1.wdp"/><Relationship Id="rId5" Type="http://schemas.openxmlformats.org/officeDocument/2006/relationships/slideLayout" Target="../slideLayouts/slideLayout54.xml"/><Relationship Id="rId10" Type="http://schemas.openxmlformats.org/officeDocument/2006/relationships/image" Target="../media/image15.png"/><Relationship Id="rId4" Type="http://schemas.openxmlformats.org/officeDocument/2006/relationships/slideLayout" Target="../slideLayouts/slideLayout53.xml"/><Relationship Id="rId9" Type="http://schemas.openxmlformats.org/officeDocument/2006/relationships/theme" Target="../theme/theme15.xml"/></Relationships>
</file>

<file path=ppt/slideMasters/_rels/slideMaster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60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59.xml"/><Relationship Id="rId1" Type="http://schemas.openxmlformats.org/officeDocument/2006/relationships/slideLayout" Target="../slideLayouts/slideLayout58.xml"/><Relationship Id="rId6" Type="http://schemas.openxmlformats.org/officeDocument/2006/relationships/theme" Target="../theme/theme16.xml"/><Relationship Id="rId5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1.xml"/></Relationships>
</file>

<file path=ppt/slideMasters/_rels/slideMaster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0.xml"/><Relationship Id="rId3" Type="http://schemas.openxmlformats.org/officeDocument/2006/relationships/slideLayout" Target="../slideLayouts/slideLayout65.xml"/><Relationship Id="rId7" Type="http://schemas.openxmlformats.org/officeDocument/2006/relationships/slideLayout" Target="../slideLayouts/slideLayout69.xml"/><Relationship Id="rId2" Type="http://schemas.openxmlformats.org/officeDocument/2006/relationships/slideLayout" Target="../slideLayouts/slideLayout64.xml"/><Relationship Id="rId1" Type="http://schemas.openxmlformats.org/officeDocument/2006/relationships/slideLayout" Target="../slideLayouts/slideLayout63.xml"/><Relationship Id="rId6" Type="http://schemas.openxmlformats.org/officeDocument/2006/relationships/slideLayout" Target="../slideLayouts/slideLayout68.xml"/><Relationship Id="rId11" Type="http://schemas.openxmlformats.org/officeDocument/2006/relationships/tags" Target="../tags/tag2.xml"/><Relationship Id="rId5" Type="http://schemas.openxmlformats.org/officeDocument/2006/relationships/slideLayout" Target="../slideLayouts/slideLayout67.xml"/><Relationship Id="rId10" Type="http://schemas.openxmlformats.org/officeDocument/2006/relationships/tags" Target="../tags/tag1.xml"/><Relationship Id="rId4" Type="http://schemas.openxmlformats.org/officeDocument/2006/relationships/slideLayout" Target="../slideLayouts/slideLayout66.xml"/><Relationship Id="rId9" Type="http://schemas.openxmlformats.org/officeDocument/2006/relationships/theme" Target="../theme/theme17.xml"/></Relationships>
</file>

<file path=ppt/slideMasters/_rels/slideMaster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theme" Target="../theme/theme18.xml"/><Relationship Id="rId1" Type="http://schemas.openxmlformats.org/officeDocument/2006/relationships/slideLayout" Target="../slideLayouts/slideLayout71.xml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Masters/_rels/slideMaster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74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73.xml"/><Relationship Id="rId1" Type="http://schemas.openxmlformats.org/officeDocument/2006/relationships/slideLayout" Target="../slideLayouts/slideLayout72.xml"/><Relationship Id="rId6" Type="http://schemas.openxmlformats.org/officeDocument/2006/relationships/theme" Target="../theme/theme19.xml"/><Relationship Id="rId5" Type="http://schemas.openxmlformats.org/officeDocument/2006/relationships/slideLayout" Target="../slideLayouts/slideLayout76.xml"/><Relationship Id="rId4" Type="http://schemas.openxmlformats.org/officeDocument/2006/relationships/slideLayout" Target="../slideLayouts/slideLayout75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jpe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5.xml"/></Relationships>
</file>

<file path=ppt/slideMasters/_rels/slideMaster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9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78.xml"/><Relationship Id="rId1" Type="http://schemas.openxmlformats.org/officeDocument/2006/relationships/slideLayout" Target="../slideLayouts/slideLayout77.xml"/><Relationship Id="rId6" Type="http://schemas.openxmlformats.org/officeDocument/2006/relationships/image" Target="../media/image1.jpeg"/><Relationship Id="rId5" Type="http://schemas.openxmlformats.org/officeDocument/2006/relationships/theme" Target="../theme/theme20.xml"/><Relationship Id="rId4" Type="http://schemas.openxmlformats.org/officeDocument/2006/relationships/slideLayout" Target="../slideLayouts/slideLayout80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.jpeg"/><Relationship Id="rId5" Type="http://schemas.openxmlformats.org/officeDocument/2006/relationships/image" Target="../media/image2.jpeg"/><Relationship Id="rId4" Type="http://schemas.microsoft.com/office/2007/relationships/hdphoto" Target="../media/hdphoto1.wdp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9.xml"/><Relationship Id="rId7" Type="http://schemas.openxmlformats.org/officeDocument/2006/relationships/theme" Target="../theme/theme4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5" Type="http://schemas.openxmlformats.org/officeDocument/2006/relationships/slideLayout" Target="../slideLayouts/slideLayout11.xml"/><Relationship Id="rId10" Type="http://schemas.openxmlformats.org/officeDocument/2006/relationships/image" Target="../media/image4.png"/><Relationship Id="rId4" Type="http://schemas.openxmlformats.org/officeDocument/2006/relationships/slideLayout" Target="../slideLayouts/slideLayout10.xml"/><Relationship Id="rId9" Type="http://schemas.microsoft.com/office/2007/relationships/hdphoto" Target="../media/hdphoto1.wdp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.png"/><Relationship Id="rId5" Type="http://schemas.openxmlformats.org/officeDocument/2006/relationships/image" Target="../media/image8.jpeg"/><Relationship Id="rId4" Type="http://schemas.openxmlformats.org/officeDocument/2006/relationships/theme" Target="../theme/theme6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.png"/><Relationship Id="rId5" Type="http://schemas.openxmlformats.org/officeDocument/2006/relationships/image" Target="../media/image10.jpeg"/><Relationship Id="rId4" Type="http://schemas.openxmlformats.org/officeDocument/2006/relationships/theme" Target="../theme/theme8.xm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 descr="Jumper_New.jpg"/>
          <p:cNvPicPr>
            <a:picLocks noChangeAspect="1"/>
          </p:cNvPicPr>
          <p:nvPr userDrawn="1"/>
        </p:nvPicPr>
        <p:blipFill>
          <a:blip r:embed="rId3"/>
          <a:srcRect t="27438" b="40446"/>
          <a:stretch>
            <a:fillRect/>
          </a:stretch>
        </p:blipFill>
        <p:spPr>
          <a:xfrm>
            <a:off x="-1" y="3181350"/>
            <a:ext cx="9155339" cy="1962150"/>
          </a:xfrm>
          <a:prstGeom prst="rect">
            <a:avLst/>
          </a:prstGeom>
        </p:spPr>
      </p:pic>
      <p:pic>
        <p:nvPicPr>
          <p:cNvPr id="41" name="Picture 79" descr="TitleRed_24_L150"/>
          <p:cNvPicPr>
            <a:picLocks noChangeAspect="1" noChangeArrowheads="1"/>
          </p:cNvPicPr>
          <p:nvPr userDrawn="1"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hidden">
          <a:xfrm>
            <a:off x="0" y="0"/>
            <a:ext cx="9144000" cy="37306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5" name="Group 47" descr="Fujitsu - shaping tomorrow with you"/>
          <p:cNvGrpSpPr>
            <a:grpSpLocks noChangeAspect="1"/>
          </p:cNvGrpSpPr>
          <p:nvPr userDrawn="1"/>
        </p:nvGrpSpPr>
        <p:grpSpPr bwMode="auto">
          <a:xfrm>
            <a:off x="7395475" y="94205"/>
            <a:ext cx="1647825" cy="920750"/>
            <a:chOff x="4604" y="117"/>
            <a:chExt cx="1038" cy="580"/>
          </a:xfrm>
        </p:grpSpPr>
        <p:sp>
          <p:nvSpPr>
            <p:cNvPr id="106" name="AutoShape 48"/>
            <p:cNvSpPr>
              <a:spLocks noChangeAspect="1" noChangeArrowheads="1" noTextEdit="1"/>
            </p:cNvSpPr>
            <p:nvPr userDrawn="1"/>
          </p:nvSpPr>
          <p:spPr bwMode="gray">
            <a:xfrm>
              <a:off x="4604" y="117"/>
              <a:ext cx="1038" cy="5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07" name="Freeform 49"/>
            <p:cNvSpPr>
              <a:spLocks/>
            </p:cNvSpPr>
            <p:nvPr userDrawn="1"/>
          </p:nvSpPr>
          <p:spPr bwMode="gray">
            <a:xfrm>
              <a:off x="4655" y="604"/>
              <a:ext cx="26" cy="43"/>
            </a:xfrm>
            <a:custGeom>
              <a:avLst/>
              <a:gdLst/>
              <a:ahLst/>
              <a:cxnLst>
                <a:cxn ang="0">
                  <a:pos x="0" y="731"/>
                </a:cxn>
                <a:cxn ang="0">
                  <a:pos x="0" y="643"/>
                </a:cxn>
                <a:cxn ang="0">
                  <a:pos x="177" y="684"/>
                </a:cxn>
                <a:cxn ang="0">
                  <a:pos x="355" y="568"/>
                </a:cxn>
                <a:cxn ang="0">
                  <a:pos x="325" y="493"/>
                </a:cxn>
                <a:cxn ang="0">
                  <a:pos x="271" y="452"/>
                </a:cxn>
                <a:cxn ang="0">
                  <a:pos x="203" y="417"/>
                </a:cxn>
                <a:cxn ang="0">
                  <a:pos x="62" y="323"/>
                </a:cxn>
                <a:cxn ang="0">
                  <a:pos x="12" y="190"/>
                </a:cxn>
                <a:cxn ang="0">
                  <a:pos x="90" y="41"/>
                </a:cxn>
                <a:cxn ang="0">
                  <a:pos x="257" y="0"/>
                </a:cxn>
                <a:cxn ang="0">
                  <a:pos x="411" y="24"/>
                </a:cxn>
                <a:cxn ang="0">
                  <a:pos x="411" y="106"/>
                </a:cxn>
                <a:cxn ang="0">
                  <a:pos x="262" y="74"/>
                </a:cxn>
                <a:cxn ang="0">
                  <a:pos x="162" y="98"/>
                </a:cxn>
                <a:cxn ang="0">
                  <a:pos x="120" y="178"/>
                </a:cxn>
                <a:cxn ang="0">
                  <a:pos x="149" y="253"/>
                </a:cxn>
                <a:cxn ang="0">
                  <a:pos x="273" y="331"/>
                </a:cxn>
                <a:cxn ang="0">
                  <a:pos x="374" y="388"/>
                </a:cxn>
                <a:cxn ang="0">
                  <a:pos x="444" y="465"/>
                </a:cxn>
                <a:cxn ang="0">
                  <a:pos x="463" y="556"/>
                </a:cxn>
                <a:cxn ang="0">
                  <a:pos x="184" y="762"/>
                </a:cxn>
                <a:cxn ang="0">
                  <a:pos x="0" y="731"/>
                </a:cxn>
              </a:cxnLst>
              <a:rect l="0" t="0" r="r" b="b"/>
              <a:pathLst>
                <a:path w="463" h="762">
                  <a:moveTo>
                    <a:pt x="0" y="731"/>
                  </a:moveTo>
                  <a:cubicBezTo>
                    <a:pt x="0" y="643"/>
                    <a:pt x="0" y="643"/>
                    <a:pt x="0" y="643"/>
                  </a:cubicBezTo>
                  <a:cubicBezTo>
                    <a:pt x="48" y="670"/>
                    <a:pt x="107" y="684"/>
                    <a:pt x="177" y="684"/>
                  </a:cubicBezTo>
                  <a:cubicBezTo>
                    <a:pt x="296" y="684"/>
                    <a:pt x="355" y="645"/>
                    <a:pt x="355" y="568"/>
                  </a:cubicBezTo>
                  <a:cubicBezTo>
                    <a:pt x="355" y="538"/>
                    <a:pt x="345" y="513"/>
                    <a:pt x="325" y="493"/>
                  </a:cubicBezTo>
                  <a:cubicBezTo>
                    <a:pt x="309" y="477"/>
                    <a:pt x="291" y="463"/>
                    <a:pt x="271" y="452"/>
                  </a:cubicBezTo>
                  <a:cubicBezTo>
                    <a:pt x="253" y="442"/>
                    <a:pt x="231" y="431"/>
                    <a:pt x="203" y="417"/>
                  </a:cubicBezTo>
                  <a:cubicBezTo>
                    <a:pt x="135" y="384"/>
                    <a:pt x="89" y="352"/>
                    <a:pt x="62" y="323"/>
                  </a:cubicBezTo>
                  <a:cubicBezTo>
                    <a:pt x="29" y="286"/>
                    <a:pt x="12" y="242"/>
                    <a:pt x="12" y="190"/>
                  </a:cubicBezTo>
                  <a:cubicBezTo>
                    <a:pt x="12" y="124"/>
                    <a:pt x="38" y="74"/>
                    <a:pt x="90" y="41"/>
                  </a:cubicBezTo>
                  <a:cubicBezTo>
                    <a:pt x="134" y="13"/>
                    <a:pt x="189" y="0"/>
                    <a:pt x="257" y="0"/>
                  </a:cubicBezTo>
                  <a:cubicBezTo>
                    <a:pt x="304" y="0"/>
                    <a:pt x="355" y="8"/>
                    <a:pt x="411" y="24"/>
                  </a:cubicBezTo>
                  <a:cubicBezTo>
                    <a:pt x="411" y="106"/>
                    <a:pt x="411" y="106"/>
                    <a:pt x="411" y="106"/>
                  </a:cubicBezTo>
                  <a:cubicBezTo>
                    <a:pt x="364" y="85"/>
                    <a:pt x="314" y="74"/>
                    <a:pt x="262" y="74"/>
                  </a:cubicBezTo>
                  <a:cubicBezTo>
                    <a:pt x="222" y="74"/>
                    <a:pt x="188" y="82"/>
                    <a:pt x="162" y="98"/>
                  </a:cubicBezTo>
                  <a:cubicBezTo>
                    <a:pt x="134" y="115"/>
                    <a:pt x="120" y="141"/>
                    <a:pt x="120" y="178"/>
                  </a:cubicBezTo>
                  <a:cubicBezTo>
                    <a:pt x="120" y="209"/>
                    <a:pt x="130" y="234"/>
                    <a:pt x="149" y="253"/>
                  </a:cubicBezTo>
                  <a:cubicBezTo>
                    <a:pt x="168" y="273"/>
                    <a:pt x="209" y="298"/>
                    <a:pt x="273" y="331"/>
                  </a:cubicBezTo>
                  <a:cubicBezTo>
                    <a:pt x="324" y="356"/>
                    <a:pt x="357" y="375"/>
                    <a:pt x="374" y="388"/>
                  </a:cubicBezTo>
                  <a:cubicBezTo>
                    <a:pt x="407" y="412"/>
                    <a:pt x="430" y="437"/>
                    <a:pt x="444" y="465"/>
                  </a:cubicBezTo>
                  <a:cubicBezTo>
                    <a:pt x="457" y="490"/>
                    <a:pt x="463" y="520"/>
                    <a:pt x="463" y="556"/>
                  </a:cubicBezTo>
                  <a:cubicBezTo>
                    <a:pt x="463" y="693"/>
                    <a:pt x="370" y="762"/>
                    <a:pt x="184" y="762"/>
                  </a:cubicBezTo>
                  <a:cubicBezTo>
                    <a:pt x="109" y="762"/>
                    <a:pt x="48" y="752"/>
                    <a:pt x="0" y="731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08" name="Freeform 50"/>
            <p:cNvSpPr>
              <a:spLocks/>
            </p:cNvSpPr>
            <p:nvPr userDrawn="1"/>
          </p:nvSpPr>
          <p:spPr bwMode="gray">
            <a:xfrm>
              <a:off x="4691" y="585"/>
              <a:ext cx="30" cy="61"/>
            </a:xfrm>
            <a:custGeom>
              <a:avLst/>
              <a:gdLst/>
              <a:ahLst/>
              <a:cxnLst>
                <a:cxn ang="0">
                  <a:pos x="0" y="1087"/>
                </a:cxn>
                <a:cxn ang="0">
                  <a:pos x="0" y="0"/>
                </a:cxn>
                <a:cxn ang="0">
                  <a:pos x="124" y="0"/>
                </a:cxn>
                <a:cxn ang="0">
                  <a:pos x="124" y="382"/>
                </a:cxn>
                <a:cxn ang="0">
                  <a:pos x="306" y="345"/>
                </a:cxn>
                <a:cxn ang="0">
                  <a:pos x="526" y="458"/>
                </a:cxn>
                <a:cxn ang="0">
                  <a:pos x="548" y="644"/>
                </a:cxn>
                <a:cxn ang="0">
                  <a:pos x="548" y="1087"/>
                </a:cxn>
                <a:cxn ang="0">
                  <a:pos x="425" y="1087"/>
                </a:cxn>
                <a:cxn ang="0">
                  <a:pos x="425" y="624"/>
                </a:cxn>
                <a:cxn ang="0">
                  <a:pos x="403" y="477"/>
                </a:cxn>
                <a:cxn ang="0">
                  <a:pos x="294" y="419"/>
                </a:cxn>
                <a:cxn ang="0">
                  <a:pos x="124" y="463"/>
                </a:cxn>
                <a:cxn ang="0">
                  <a:pos x="124" y="1087"/>
                </a:cxn>
                <a:cxn ang="0">
                  <a:pos x="0" y="1087"/>
                </a:cxn>
              </a:cxnLst>
              <a:rect l="0" t="0" r="r" b="b"/>
              <a:pathLst>
                <a:path w="548" h="1087">
                  <a:moveTo>
                    <a:pt x="0" y="1087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24" y="382"/>
                    <a:pt x="124" y="382"/>
                    <a:pt x="124" y="382"/>
                  </a:cubicBezTo>
                  <a:cubicBezTo>
                    <a:pt x="188" y="357"/>
                    <a:pt x="249" y="345"/>
                    <a:pt x="306" y="345"/>
                  </a:cubicBezTo>
                  <a:cubicBezTo>
                    <a:pt x="420" y="345"/>
                    <a:pt x="493" y="382"/>
                    <a:pt x="526" y="458"/>
                  </a:cubicBezTo>
                  <a:cubicBezTo>
                    <a:pt x="541" y="492"/>
                    <a:pt x="548" y="554"/>
                    <a:pt x="548" y="644"/>
                  </a:cubicBezTo>
                  <a:cubicBezTo>
                    <a:pt x="548" y="1087"/>
                    <a:pt x="548" y="1087"/>
                    <a:pt x="548" y="1087"/>
                  </a:cubicBezTo>
                  <a:cubicBezTo>
                    <a:pt x="425" y="1087"/>
                    <a:pt x="425" y="1087"/>
                    <a:pt x="425" y="1087"/>
                  </a:cubicBezTo>
                  <a:cubicBezTo>
                    <a:pt x="425" y="624"/>
                    <a:pt x="425" y="624"/>
                    <a:pt x="425" y="624"/>
                  </a:cubicBezTo>
                  <a:cubicBezTo>
                    <a:pt x="425" y="555"/>
                    <a:pt x="418" y="506"/>
                    <a:pt x="403" y="477"/>
                  </a:cubicBezTo>
                  <a:cubicBezTo>
                    <a:pt x="384" y="439"/>
                    <a:pt x="347" y="419"/>
                    <a:pt x="294" y="419"/>
                  </a:cubicBezTo>
                  <a:cubicBezTo>
                    <a:pt x="245" y="419"/>
                    <a:pt x="189" y="434"/>
                    <a:pt x="124" y="463"/>
                  </a:cubicBezTo>
                  <a:cubicBezTo>
                    <a:pt x="124" y="1087"/>
                    <a:pt x="124" y="1087"/>
                    <a:pt x="124" y="1087"/>
                  </a:cubicBezTo>
                  <a:lnTo>
                    <a:pt x="0" y="1087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09" name="Freeform 51"/>
            <p:cNvSpPr>
              <a:spLocks noEditPoints="1"/>
            </p:cNvSpPr>
            <p:nvPr userDrawn="1"/>
          </p:nvSpPr>
          <p:spPr bwMode="gray">
            <a:xfrm>
              <a:off x="4730" y="604"/>
              <a:ext cx="32" cy="43"/>
            </a:xfrm>
            <a:custGeom>
              <a:avLst/>
              <a:gdLst/>
              <a:ahLst/>
              <a:cxnLst>
                <a:cxn ang="0">
                  <a:pos x="437" y="286"/>
                </a:cxn>
                <a:cxn ang="0">
                  <a:pos x="437" y="248"/>
                </a:cxn>
                <a:cxn ang="0">
                  <a:pos x="415" y="138"/>
                </a:cxn>
                <a:cxn ang="0">
                  <a:pos x="271" y="77"/>
                </a:cxn>
                <a:cxn ang="0">
                  <a:pos x="70" y="118"/>
                </a:cxn>
                <a:cxn ang="0">
                  <a:pos x="70" y="31"/>
                </a:cxn>
                <a:cxn ang="0">
                  <a:pos x="284" y="0"/>
                </a:cxn>
                <a:cxn ang="0">
                  <a:pos x="516" y="76"/>
                </a:cxn>
                <a:cxn ang="0">
                  <a:pos x="558" y="200"/>
                </a:cxn>
                <a:cxn ang="0">
                  <a:pos x="561" y="290"/>
                </a:cxn>
                <a:cxn ang="0">
                  <a:pos x="561" y="727"/>
                </a:cxn>
                <a:cxn ang="0">
                  <a:pos x="293" y="762"/>
                </a:cxn>
                <a:cxn ang="0">
                  <a:pos x="83" y="720"/>
                </a:cxn>
                <a:cxn ang="0">
                  <a:pos x="0" y="558"/>
                </a:cxn>
                <a:cxn ang="0">
                  <a:pos x="96" y="363"/>
                </a:cxn>
                <a:cxn ang="0">
                  <a:pos x="336" y="297"/>
                </a:cxn>
                <a:cxn ang="0">
                  <a:pos x="437" y="286"/>
                </a:cxn>
                <a:cxn ang="0">
                  <a:pos x="437" y="356"/>
                </a:cxn>
                <a:cxn ang="0">
                  <a:pos x="267" y="382"/>
                </a:cxn>
                <a:cxn ang="0">
                  <a:pos x="127" y="545"/>
                </a:cxn>
                <a:cxn ang="0">
                  <a:pos x="168" y="650"/>
                </a:cxn>
                <a:cxn ang="0">
                  <a:pos x="312" y="687"/>
                </a:cxn>
                <a:cxn ang="0">
                  <a:pos x="437" y="670"/>
                </a:cxn>
                <a:cxn ang="0">
                  <a:pos x="437" y="356"/>
                </a:cxn>
              </a:cxnLst>
              <a:rect l="0" t="0" r="r" b="b"/>
              <a:pathLst>
                <a:path w="561" h="762">
                  <a:moveTo>
                    <a:pt x="437" y="286"/>
                  </a:moveTo>
                  <a:cubicBezTo>
                    <a:pt x="437" y="248"/>
                    <a:pt x="437" y="248"/>
                    <a:pt x="437" y="248"/>
                  </a:cubicBezTo>
                  <a:cubicBezTo>
                    <a:pt x="437" y="200"/>
                    <a:pt x="430" y="164"/>
                    <a:pt x="415" y="138"/>
                  </a:cubicBezTo>
                  <a:cubicBezTo>
                    <a:pt x="392" y="97"/>
                    <a:pt x="344" y="77"/>
                    <a:pt x="271" y="77"/>
                  </a:cubicBezTo>
                  <a:cubicBezTo>
                    <a:pt x="206" y="77"/>
                    <a:pt x="139" y="91"/>
                    <a:pt x="70" y="118"/>
                  </a:cubicBezTo>
                  <a:cubicBezTo>
                    <a:pt x="70" y="31"/>
                    <a:pt x="70" y="31"/>
                    <a:pt x="70" y="31"/>
                  </a:cubicBezTo>
                  <a:cubicBezTo>
                    <a:pt x="139" y="10"/>
                    <a:pt x="210" y="0"/>
                    <a:pt x="284" y="0"/>
                  </a:cubicBezTo>
                  <a:cubicBezTo>
                    <a:pt x="397" y="0"/>
                    <a:pt x="474" y="25"/>
                    <a:pt x="516" y="76"/>
                  </a:cubicBezTo>
                  <a:cubicBezTo>
                    <a:pt x="539" y="104"/>
                    <a:pt x="553" y="145"/>
                    <a:pt x="558" y="200"/>
                  </a:cubicBezTo>
                  <a:cubicBezTo>
                    <a:pt x="560" y="220"/>
                    <a:pt x="561" y="250"/>
                    <a:pt x="561" y="290"/>
                  </a:cubicBezTo>
                  <a:cubicBezTo>
                    <a:pt x="561" y="727"/>
                    <a:pt x="561" y="727"/>
                    <a:pt x="561" y="727"/>
                  </a:cubicBezTo>
                  <a:cubicBezTo>
                    <a:pt x="477" y="750"/>
                    <a:pt x="387" y="762"/>
                    <a:pt x="293" y="762"/>
                  </a:cubicBezTo>
                  <a:cubicBezTo>
                    <a:pt x="203" y="762"/>
                    <a:pt x="133" y="748"/>
                    <a:pt x="83" y="720"/>
                  </a:cubicBezTo>
                  <a:cubicBezTo>
                    <a:pt x="28" y="689"/>
                    <a:pt x="0" y="635"/>
                    <a:pt x="0" y="558"/>
                  </a:cubicBezTo>
                  <a:cubicBezTo>
                    <a:pt x="0" y="470"/>
                    <a:pt x="32" y="405"/>
                    <a:pt x="96" y="363"/>
                  </a:cubicBezTo>
                  <a:cubicBezTo>
                    <a:pt x="143" y="332"/>
                    <a:pt x="223" y="310"/>
                    <a:pt x="336" y="297"/>
                  </a:cubicBezTo>
                  <a:cubicBezTo>
                    <a:pt x="357" y="294"/>
                    <a:pt x="391" y="291"/>
                    <a:pt x="437" y="286"/>
                  </a:cubicBezTo>
                  <a:close/>
                  <a:moveTo>
                    <a:pt x="437" y="356"/>
                  </a:moveTo>
                  <a:cubicBezTo>
                    <a:pt x="362" y="363"/>
                    <a:pt x="305" y="372"/>
                    <a:pt x="267" y="382"/>
                  </a:cubicBezTo>
                  <a:cubicBezTo>
                    <a:pt x="173" y="405"/>
                    <a:pt x="127" y="460"/>
                    <a:pt x="127" y="545"/>
                  </a:cubicBezTo>
                  <a:cubicBezTo>
                    <a:pt x="127" y="593"/>
                    <a:pt x="140" y="627"/>
                    <a:pt x="168" y="650"/>
                  </a:cubicBezTo>
                  <a:cubicBezTo>
                    <a:pt x="198" y="675"/>
                    <a:pt x="246" y="687"/>
                    <a:pt x="312" y="687"/>
                  </a:cubicBezTo>
                  <a:cubicBezTo>
                    <a:pt x="357" y="687"/>
                    <a:pt x="398" y="681"/>
                    <a:pt x="437" y="670"/>
                  </a:cubicBezTo>
                  <a:lnTo>
                    <a:pt x="437" y="356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10" name="Freeform 52"/>
            <p:cNvSpPr>
              <a:spLocks noEditPoints="1"/>
            </p:cNvSpPr>
            <p:nvPr userDrawn="1"/>
          </p:nvSpPr>
          <p:spPr bwMode="gray">
            <a:xfrm>
              <a:off x="4774" y="604"/>
              <a:ext cx="32" cy="61"/>
            </a:xfrm>
            <a:custGeom>
              <a:avLst/>
              <a:gdLst/>
              <a:ahLst/>
              <a:cxnLst>
                <a:cxn ang="0">
                  <a:pos x="123" y="711"/>
                </a:cxn>
                <a:cxn ang="0">
                  <a:pos x="123" y="1087"/>
                </a:cxn>
                <a:cxn ang="0">
                  <a:pos x="0" y="1087"/>
                </a:cxn>
                <a:cxn ang="0">
                  <a:pos x="0" y="28"/>
                </a:cxn>
                <a:cxn ang="0">
                  <a:pos x="249" y="0"/>
                </a:cxn>
                <a:cxn ang="0">
                  <a:pos x="505" y="113"/>
                </a:cxn>
                <a:cxn ang="0">
                  <a:pos x="567" y="379"/>
                </a:cxn>
                <a:cxn ang="0">
                  <a:pos x="489" y="662"/>
                </a:cxn>
                <a:cxn ang="0">
                  <a:pos x="274" y="762"/>
                </a:cxn>
                <a:cxn ang="0">
                  <a:pos x="172" y="742"/>
                </a:cxn>
                <a:cxn ang="0">
                  <a:pos x="123" y="711"/>
                </a:cxn>
                <a:cxn ang="0">
                  <a:pos x="123" y="625"/>
                </a:cxn>
                <a:cxn ang="0">
                  <a:pos x="260" y="687"/>
                </a:cxn>
                <a:cxn ang="0">
                  <a:pos x="400" y="591"/>
                </a:cxn>
                <a:cxn ang="0">
                  <a:pos x="441" y="378"/>
                </a:cxn>
                <a:cxn ang="0">
                  <a:pos x="386" y="140"/>
                </a:cxn>
                <a:cxn ang="0">
                  <a:pos x="230" y="74"/>
                </a:cxn>
                <a:cxn ang="0">
                  <a:pos x="123" y="83"/>
                </a:cxn>
                <a:cxn ang="0">
                  <a:pos x="123" y="625"/>
                </a:cxn>
              </a:cxnLst>
              <a:rect l="0" t="0" r="r" b="b"/>
              <a:pathLst>
                <a:path w="567" h="1087">
                  <a:moveTo>
                    <a:pt x="123" y="711"/>
                  </a:moveTo>
                  <a:cubicBezTo>
                    <a:pt x="123" y="1087"/>
                    <a:pt x="123" y="1087"/>
                    <a:pt x="123" y="1087"/>
                  </a:cubicBezTo>
                  <a:cubicBezTo>
                    <a:pt x="0" y="1087"/>
                    <a:pt x="0" y="1087"/>
                    <a:pt x="0" y="1087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85" y="9"/>
                    <a:pt x="168" y="0"/>
                    <a:pt x="249" y="0"/>
                  </a:cubicBezTo>
                  <a:cubicBezTo>
                    <a:pt x="374" y="0"/>
                    <a:pt x="459" y="37"/>
                    <a:pt x="505" y="113"/>
                  </a:cubicBezTo>
                  <a:cubicBezTo>
                    <a:pt x="546" y="180"/>
                    <a:pt x="567" y="269"/>
                    <a:pt x="567" y="379"/>
                  </a:cubicBezTo>
                  <a:cubicBezTo>
                    <a:pt x="567" y="495"/>
                    <a:pt x="541" y="590"/>
                    <a:pt x="489" y="662"/>
                  </a:cubicBezTo>
                  <a:cubicBezTo>
                    <a:pt x="440" y="728"/>
                    <a:pt x="369" y="762"/>
                    <a:pt x="274" y="762"/>
                  </a:cubicBezTo>
                  <a:cubicBezTo>
                    <a:pt x="234" y="762"/>
                    <a:pt x="200" y="755"/>
                    <a:pt x="172" y="742"/>
                  </a:cubicBezTo>
                  <a:cubicBezTo>
                    <a:pt x="159" y="736"/>
                    <a:pt x="142" y="725"/>
                    <a:pt x="123" y="711"/>
                  </a:cubicBezTo>
                  <a:close/>
                  <a:moveTo>
                    <a:pt x="123" y="625"/>
                  </a:moveTo>
                  <a:cubicBezTo>
                    <a:pt x="165" y="666"/>
                    <a:pt x="210" y="687"/>
                    <a:pt x="260" y="687"/>
                  </a:cubicBezTo>
                  <a:cubicBezTo>
                    <a:pt x="324" y="687"/>
                    <a:pt x="371" y="655"/>
                    <a:pt x="400" y="591"/>
                  </a:cubicBezTo>
                  <a:cubicBezTo>
                    <a:pt x="427" y="533"/>
                    <a:pt x="441" y="462"/>
                    <a:pt x="441" y="378"/>
                  </a:cubicBezTo>
                  <a:cubicBezTo>
                    <a:pt x="441" y="272"/>
                    <a:pt x="422" y="193"/>
                    <a:pt x="386" y="140"/>
                  </a:cubicBezTo>
                  <a:cubicBezTo>
                    <a:pt x="356" y="96"/>
                    <a:pt x="304" y="74"/>
                    <a:pt x="230" y="74"/>
                  </a:cubicBezTo>
                  <a:cubicBezTo>
                    <a:pt x="198" y="74"/>
                    <a:pt x="162" y="77"/>
                    <a:pt x="123" y="83"/>
                  </a:cubicBezTo>
                  <a:lnTo>
                    <a:pt x="123" y="625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11" name="Freeform 53"/>
            <p:cNvSpPr>
              <a:spLocks noEditPoints="1"/>
            </p:cNvSpPr>
            <p:nvPr userDrawn="1"/>
          </p:nvSpPr>
          <p:spPr bwMode="gray">
            <a:xfrm>
              <a:off x="4815" y="591"/>
              <a:ext cx="9" cy="55"/>
            </a:xfrm>
            <a:custGeom>
              <a:avLst/>
              <a:gdLst/>
              <a:ahLst/>
              <a:cxnLst>
                <a:cxn ang="0">
                  <a:pos x="75" y="0"/>
                </a:cxn>
                <a:cxn ang="0">
                  <a:pos x="131" y="25"/>
                </a:cxn>
                <a:cxn ang="0">
                  <a:pos x="150" y="76"/>
                </a:cxn>
                <a:cxn ang="0">
                  <a:pos x="126" y="132"/>
                </a:cxn>
                <a:cxn ang="0">
                  <a:pos x="74" y="151"/>
                </a:cxn>
                <a:cxn ang="0">
                  <a:pos x="19" y="127"/>
                </a:cxn>
                <a:cxn ang="0">
                  <a:pos x="0" y="75"/>
                </a:cxn>
                <a:cxn ang="0">
                  <a:pos x="24" y="20"/>
                </a:cxn>
                <a:cxn ang="0">
                  <a:pos x="75" y="0"/>
                </a:cxn>
                <a:cxn ang="0">
                  <a:pos x="15" y="987"/>
                </a:cxn>
                <a:cxn ang="0">
                  <a:pos x="15" y="265"/>
                </a:cxn>
                <a:cxn ang="0">
                  <a:pos x="138" y="265"/>
                </a:cxn>
                <a:cxn ang="0">
                  <a:pos x="138" y="987"/>
                </a:cxn>
                <a:cxn ang="0">
                  <a:pos x="15" y="987"/>
                </a:cxn>
              </a:cxnLst>
              <a:rect l="0" t="0" r="r" b="b"/>
              <a:pathLst>
                <a:path w="150" h="987">
                  <a:moveTo>
                    <a:pt x="75" y="0"/>
                  </a:moveTo>
                  <a:cubicBezTo>
                    <a:pt x="97" y="0"/>
                    <a:pt x="116" y="9"/>
                    <a:pt x="131" y="25"/>
                  </a:cubicBezTo>
                  <a:cubicBezTo>
                    <a:pt x="144" y="40"/>
                    <a:pt x="150" y="57"/>
                    <a:pt x="150" y="76"/>
                  </a:cubicBezTo>
                  <a:cubicBezTo>
                    <a:pt x="150" y="98"/>
                    <a:pt x="142" y="117"/>
                    <a:pt x="126" y="132"/>
                  </a:cubicBezTo>
                  <a:cubicBezTo>
                    <a:pt x="112" y="145"/>
                    <a:pt x="94" y="151"/>
                    <a:pt x="74" y="151"/>
                  </a:cubicBezTo>
                  <a:cubicBezTo>
                    <a:pt x="52" y="151"/>
                    <a:pt x="33" y="143"/>
                    <a:pt x="19" y="127"/>
                  </a:cubicBezTo>
                  <a:cubicBezTo>
                    <a:pt x="6" y="112"/>
                    <a:pt x="0" y="95"/>
                    <a:pt x="0" y="75"/>
                  </a:cubicBezTo>
                  <a:cubicBezTo>
                    <a:pt x="0" y="53"/>
                    <a:pt x="8" y="35"/>
                    <a:pt x="24" y="20"/>
                  </a:cubicBezTo>
                  <a:cubicBezTo>
                    <a:pt x="38" y="7"/>
                    <a:pt x="55" y="0"/>
                    <a:pt x="75" y="0"/>
                  </a:cubicBezTo>
                  <a:close/>
                  <a:moveTo>
                    <a:pt x="15" y="987"/>
                  </a:moveTo>
                  <a:cubicBezTo>
                    <a:pt x="15" y="265"/>
                    <a:pt x="15" y="265"/>
                    <a:pt x="15" y="265"/>
                  </a:cubicBezTo>
                  <a:cubicBezTo>
                    <a:pt x="138" y="265"/>
                    <a:pt x="138" y="265"/>
                    <a:pt x="138" y="265"/>
                  </a:cubicBezTo>
                  <a:cubicBezTo>
                    <a:pt x="138" y="987"/>
                    <a:pt x="138" y="987"/>
                    <a:pt x="138" y="987"/>
                  </a:cubicBezTo>
                  <a:lnTo>
                    <a:pt x="15" y="987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12" name="Freeform 54"/>
            <p:cNvSpPr>
              <a:spLocks/>
            </p:cNvSpPr>
            <p:nvPr userDrawn="1"/>
          </p:nvSpPr>
          <p:spPr bwMode="gray">
            <a:xfrm>
              <a:off x="4836" y="604"/>
              <a:ext cx="31" cy="42"/>
            </a:xfrm>
            <a:custGeom>
              <a:avLst/>
              <a:gdLst/>
              <a:ahLst/>
              <a:cxnLst>
                <a:cxn ang="0">
                  <a:pos x="0" y="742"/>
                </a:cxn>
                <a:cxn ang="0">
                  <a:pos x="0" y="28"/>
                </a:cxn>
                <a:cxn ang="0">
                  <a:pos x="289" y="0"/>
                </a:cxn>
                <a:cxn ang="0">
                  <a:pos x="526" y="113"/>
                </a:cxn>
                <a:cxn ang="0">
                  <a:pos x="548" y="299"/>
                </a:cxn>
                <a:cxn ang="0">
                  <a:pos x="548" y="742"/>
                </a:cxn>
                <a:cxn ang="0">
                  <a:pos x="424" y="742"/>
                </a:cxn>
                <a:cxn ang="0">
                  <a:pos x="424" y="306"/>
                </a:cxn>
                <a:cxn ang="0">
                  <a:pos x="403" y="134"/>
                </a:cxn>
                <a:cxn ang="0">
                  <a:pos x="277" y="74"/>
                </a:cxn>
                <a:cxn ang="0">
                  <a:pos x="123" y="90"/>
                </a:cxn>
                <a:cxn ang="0">
                  <a:pos x="123" y="742"/>
                </a:cxn>
                <a:cxn ang="0">
                  <a:pos x="0" y="742"/>
                </a:cxn>
              </a:cxnLst>
              <a:rect l="0" t="0" r="r" b="b"/>
              <a:pathLst>
                <a:path w="548" h="742">
                  <a:moveTo>
                    <a:pt x="0" y="742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114" y="9"/>
                    <a:pt x="210" y="0"/>
                    <a:pt x="289" y="0"/>
                  </a:cubicBezTo>
                  <a:cubicBezTo>
                    <a:pt x="415" y="0"/>
                    <a:pt x="494" y="38"/>
                    <a:pt x="526" y="113"/>
                  </a:cubicBezTo>
                  <a:cubicBezTo>
                    <a:pt x="541" y="149"/>
                    <a:pt x="548" y="210"/>
                    <a:pt x="548" y="299"/>
                  </a:cubicBezTo>
                  <a:cubicBezTo>
                    <a:pt x="548" y="742"/>
                    <a:pt x="548" y="742"/>
                    <a:pt x="548" y="742"/>
                  </a:cubicBezTo>
                  <a:cubicBezTo>
                    <a:pt x="424" y="742"/>
                    <a:pt x="424" y="742"/>
                    <a:pt x="424" y="742"/>
                  </a:cubicBezTo>
                  <a:cubicBezTo>
                    <a:pt x="424" y="306"/>
                    <a:pt x="424" y="306"/>
                    <a:pt x="424" y="306"/>
                  </a:cubicBezTo>
                  <a:cubicBezTo>
                    <a:pt x="424" y="221"/>
                    <a:pt x="417" y="163"/>
                    <a:pt x="403" y="134"/>
                  </a:cubicBezTo>
                  <a:cubicBezTo>
                    <a:pt x="382" y="94"/>
                    <a:pt x="341" y="74"/>
                    <a:pt x="277" y="74"/>
                  </a:cubicBezTo>
                  <a:cubicBezTo>
                    <a:pt x="227" y="74"/>
                    <a:pt x="176" y="80"/>
                    <a:pt x="123" y="90"/>
                  </a:cubicBezTo>
                  <a:cubicBezTo>
                    <a:pt x="123" y="742"/>
                    <a:pt x="123" y="742"/>
                    <a:pt x="123" y="742"/>
                  </a:cubicBezTo>
                  <a:lnTo>
                    <a:pt x="0" y="74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13" name="Freeform 55"/>
            <p:cNvSpPr>
              <a:spLocks noEditPoints="1"/>
            </p:cNvSpPr>
            <p:nvPr userDrawn="1"/>
          </p:nvSpPr>
          <p:spPr bwMode="gray">
            <a:xfrm>
              <a:off x="4876" y="604"/>
              <a:ext cx="32" cy="62"/>
            </a:xfrm>
            <a:custGeom>
              <a:avLst/>
              <a:gdLst/>
              <a:ahLst/>
              <a:cxnLst>
                <a:cxn ang="0">
                  <a:pos x="445" y="677"/>
                </a:cxn>
                <a:cxn ang="0">
                  <a:pos x="399" y="721"/>
                </a:cxn>
                <a:cxn ang="0">
                  <a:pos x="257" y="762"/>
                </a:cxn>
                <a:cxn ang="0">
                  <a:pos x="97" y="708"/>
                </a:cxn>
                <a:cxn ang="0">
                  <a:pos x="0" y="414"/>
                </a:cxn>
                <a:cxn ang="0">
                  <a:pos x="71" y="131"/>
                </a:cxn>
                <a:cxn ang="0">
                  <a:pos x="340" y="0"/>
                </a:cxn>
                <a:cxn ang="0">
                  <a:pos x="569" y="28"/>
                </a:cxn>
                <a:cxn ang="0">
                  <a:pos x="569" y="601"/>
                </a:cxn>
                <a:cxn ang="0">
                  <a:pos x="555" y="843"/>
                </a:cxn>
                <a:cxn ang="0">
                  <a:pos x="422" y="1052"/>
                </a:cxn>
                <a:cxn ang="0">
                  <a:pos x="191" y="1098"/>
                </a:cxn>
                <a:cxn ang="0">
                  <a:pos x="98" y="1092"/>
                </a:cxn>
                <a:cxn ang="0">
                  <a:pos x="98" y="1018"/>
                </a:cxn>
                <a:cxn ang="0">
                  <a:pos x="190" y="1024"/>
                </a:cxn>
                <a:cxn ang="0">
                  <a:pos x="341" y="997"/>
                </a:cxn>
                <a:cxn ang="0">
                  <a:pos x="434" y="858"/>
                </a:cxn>
                <a:cxn ang="0">
                  <a:pos x="445" y="716"/>
                </a:cxn>
                <a:cxn ang="0">
                  <a:pos x="445" y="677"/>
                </a:cxn>
                <a:cxn ang="0">
                  <a:pos x="445" y="81"/>
                </a:cxn>
                <a:cxn ang="0">
                  <a:pos x="353" y="74"/>
                </a:cxn>
                <a:cxn ang="0">
                  <a:pos x="231" y="106"/>
                </a:cxn>
                <a:cxn ang="0">
                  <a:pos x="152" y="233"/>
                </a:cxn>
                <a:cxn ang="0">
                  <a:pos x="126" y="419"/>
                </a:cxn>
                <a:cxn ang="0">
                  <a:pos x="174" y="633"/>
                </a:cxn>
                <a:cxn ang="0">
                  <a:pos x="274" y="687"/>
                </a:cxn>
                <a:cxn ang="0">
                  <a:pos x="371" y="654"/>
                </a:cxn>
                <a:cxn ang="0">
                  <a:pos x="435" y="566"/>
                </a:cxn>
                <a:cxn ang="0">
                  <a:pos x="445" y="483"/>
                </a:cxn>
                <a:cxn ang="0">
                  <a:pos x="445" y="81"/>
                </a:cxn>
              </a:cxnLst>
              <a:rect l="0" t="0" r="r" b="b"/>
              <a:pathLst>
                <a:path w="569" h="1098">
                  <a:moveTo>
                    <a:pt x="445" y="677"/>
                  </a:moveTo>
                  <a:cubicBezTo>
                    <a:pt x="427" y="697"/>
                    <a:pt x="412" y="712"/>
                    <a:pt x="399" y="721"/>
                  </a:cubicBezTo>
                  <a:cubicBezTo>
                    <a:pt x="362" y="748"/>
                    <a:pt x="314" y="762"/>
                    <a:pt x="257" y="762"/>
                  </a:cubicBezTo>
                  <a:cubicBezTo>
                    <a:pt x="192" y="762"/>
                    <a:pt x="139" y="744"/>
                    <a:pt x="97" y="708"/>
                  </a:cubicBezTo>
                  <a:cubicBezTo>
                    <a:pt x="32" y="654"/>
                    <a:pt x="0" y="556"/>
                    <a:pt x="0" y="414"/>
                  </a:cubicBezTo>
                  <a:cubicBezTo>
                    <a:pt x="0" y="300"/>
                    <a:pt x="24" y="206"/>
                    <a:pt x="71" y="131"/>
                  </a:cubicBezTo>
                  <a:cubicBezTo>
                    <a:pt x="126" y="44"/>
                    <a:pt x="216" y="0"/>
                    <a:pt x="340" y="0"/>
                  </a:cubicBezTo>
                  <a:cubicBezTo>
                    <a:pt x="414" y="0"/>
                    <a:pt x="490" y="9"/>
                    <a:pt x="569" y="28"/>
                  </a:cubicBezTo>
                  <a:cubicBezTo>
                    <a:pt x="569" y="601"/>
                    <a:pt x="569" y="601"/>
                    <a:pt x="569" y="601"/>
                  </a:cubicBezTo>
                  <a:cubicBezTo>
                    <a:pt x="569" y="707"/>
                    <a:pt x="564" y="788"/>
                    <a:pt x="555" y="843"/>
                  </a:cubicBezTo>
                  <a:cubicBezTo>
                    <a:pt x="538" y="944"/>
                    <a:pt x="494" y="1013"/>
                    <a:pt x="422" y="1052"/>
                  </a:cubicBezTo>
                  <a:cubicBezTo>
                    <a:pt x="363" y="1083"/>
                    <a:pt x="286" y="1098"/>
                    <a:pt x="191" y="1098"/>
                  </a:cubicBezTo>
                  <a:cubicBezTo>
                    <a:pt x="164" y="1098"/>
                    <a:pt x="133" y="1096"/>
                    <a:pt x="98" y="1092"/>
                  </a:cubicBezTo>
                  <a:cubicBezTo>
                    <a:pt x="98" y="1018"/>
                    <a:pt x="98" y="1018"/>
                    <a:pt x="98" y="1018"/>
                  </a:cubicBezTo>
                  <a:cubicBezTo>
                    <a:pt x="130" y="1022"/>
                    <a:pt x="160" y="1024"/>
                    <a:pt x="190" y="1024"/>
                  </a:cubicBezTo>
                  <a:cubicBezTo>
                    <a:pt x="258" y="1024"/>
                    <a:pt x="308" y="1015"/>
                    <a:pt x="341" y="997"/>
                  </a:cubicBezTo>
                  <a:cubicBezTo>
                    <a:pt x="390" y="971"/>
                    <a:pt x="421" y="924"/>
                    <a:pt x="434" y="858"/>
                  </a:cubicBezTo>
                  <a:cubicBezTo>
                    <a:pt x="442" y="821"/>
                    <a:pt x="445" y="773"/>
                    <a:pt x="445" y="716"/>
                  </a:cubicBezTo>
                  <a:lnTo>
                    <a:pt x="445" y="677"/>
                  </a:lnTo>
                  <a:close/>
                  <a:moveTo>
                    <a:pt x="445" y="81"/>
                  </a:moveTo>
                  <a:cubicBezTo>
                    <a:pt x="411" y="77"/>
                    <a:pt x="380" y="74"/>
                    <a:pt x="353" y="74"/>
                  </a:cubicBezTo>
                  <a:cubicBezTo>
                    <a:pt x="301" y="74"/>
                    <a:pt x="260" y="85"/>
                    <a:pt x="231" y="106"/>
                  </a:cubicBezTo>
                  <a:cubicBezTo>
                    <a:pt x="197" y="130"/>
                    <a:pt x="171" y="173"/>
                    <a:pt x="152" y="233"/>
                  </a:cubicBezTo>
                  <a:cubicBezTo>
                    <a:pt x="135" y="287"/>
                    <a:pt x="126" y="348"/>
                    <a:pt x="126" y="419"/>
                  </a:cubicBezTo>
                  <a:cubicBezTo>
                    <a:pt x="126" y="517"/>
                    <a:pt x="142" y="589"/>
                    <a:pt x="174" y="633"/>
                  </a:cubicBezTo>
                  <a:cubicBezTo>
                    <a:pt x="199" y="669"/>
                    <a:pt x="233" y="687"/>
                    <a:pt x="274" y="687"/>
                  </a:cubicBezTo>
                  <a:cubicBezTo>
                    <a:pt x="308" y="687"/>
                    <a:pt x="341" y="676"/>
                    <a:pt x="371" y="654"/>
                  </a:cubicBezTo>
                  <a:cubicBezTo>
                    <a:pt x="401" y="631"/>
                    <a:pt x="423" y="602"/>
                    <a:pt x="435" y="566"/>
                  </a:cubicBezTo>
                  <a:cubicBezTo>
                    <a:pt x="442" y="547"/>
                    <a:pt x="445" y="520"/>
                    <a:pt x="445" y="483"/>
                  </a:cubicBezTo>
                  <a:lnTo>
                    <a:pt x="445" y="81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14" name="Freeform 56"/>
            <p:cNvSpPr>
              <a:spLocks/>
            </p:cNvSpPr>
            <p:nvPr userDrawn="1"/>
          </p:nvSpPr>
          <p:spPr bwMode="gray">
            <a:xfrm>
              <a:off x="4939" y="595"/>
              <a:ext cx="18" cy="5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24" y="0"/>
                </a:cxn>
                <a:cxn ang="0">
                  <a:pos x="124" y="195"/>
                </a:cxn>
                <a:cxn ang="0">
                  <a:pos x="318" y="195"/>
                </a:cxn>
                <a:cxn ang="0">
                  <a:pos x="318" y="273"/>
                </a:cxn>
                <a:cxn ang="0">
                  <a:pos x="124" y="273"/>
                </a:cxn>
                <a:cxn ang="0">
                  <a:pos x="124" y="656"/>
                </a:cxn>
                <a:cxn ang="0">
                  <a:pos x="156" y="804"/>
                </a:cxn>
                <a:cxn ang="0">
                  <a:pos x="225" y="836"/>
                </a:cxn>
                <a:cxn ang="0">
                  <a:pos x="277" y="838"/>
                </a:cxn>
                <a:cxn ang="0">
                  <a:pos x="318" y="838"/>
                </a:cxn>
                <a:cxn ang="0">
                  <a:pos x="318" y="917"/>
                </a:cxn>
                <a:cxn ang="0">
                  <a:pos x="251" y="917"/>
                </a:cxn>
                <a:cxn ang="0">
                  <a:pos x="127" y="904"/>
                </a:cxn>
                <a:cxn ang="0">
                  <a:pos x="11" y="782"/>
                </a:cxn>
                <a:cxn ang="0">
                  <a:pos x="0" y="638"/>
                </a:cxn>
                <a:cxn ang="0">
                  <a:pos x="0" y="0"/>
                </a:cxn>
              </a:cxnLst>
              <a:rect l="0" t="0" r="r" b="b"/>
              <a:pathLst>
                <a:path w="318" h="917">
                  <a:moveTo>
                    <a:pt x="0" y="0"/>
                  </a:moveTo>
                  <a:cubicBezTo>
                    <a:pt x="124" y="0"/>
                    <a:pt x="124" y="0"/>
                    <a:pt x="124" y="0"/>
                  </a:cubicBezTo>
                  <a:cubicBezTo>
                    <a:pt x="124" y="195"/>
                    <a:pt x="124" y="195"/>
                    <a:pt x="124" y="195"/>
                  </a:cubicBezTo>
                  <a:cubicBezTo>
                    <a:pt x="318" y="195"/>
                    <a:pt x="318" y="195"/>
                    <a:pt x="318" y="195"/>
                  </a:cubicBezTo>
                  <a:cubicBezTo>
                    <a:pt x="318" y="273"/>
                    <a:pt x="318" y="273"/>
                    <a:pt x="318" y="273"/>
                  </a:cubicBezTo>
                  <a:cubicBezTo>
                    <a:pt x="124" y="273"/>
                    <a:pt x="124" y="273"/>
                    <a:pt x="124" y="273"/>
                  </a:cubicBezTo>
                  <a:cubicBezTo>
                    <a:pt x="124" y="656"/>
                    <a:pt x="124" y="656"/>
                    <a:pt x="124" y="656"/>
                  </a:cubicBezTo>
                  <a:cubicBezTo>
                    <a:pt x="124" y="729"/>
                    <a:pt x="135" y="778"/>
                    <a:pt x="156" y="804"/>
                  </a:cubicBezTo>
                  <a:cubicBezTo>
                    <a:pt x="171" y="821"/>
                    <a:pt x="194" y="832"/>
                    <a:pt x="225" y="836"/>
                  </a:cubicBezTo>
                  <a:cubicBezTo>
                    <a:pt x="235" y="837"/>
                    <a:pt x="252" y="838"/>
                    <a:pt x="277" y="838"/>
                  </a:cubicBezTo>
                  <a:cubicBezTo>
                    <a:pt x="318" y="838"/>
                    <a:pt x="318" y="838"/>
                    <a:pt x="318" y="838"/>
                  </a:cubicBezTo>
                  <a:cubicBezTo>
                    <a:pt x="318" y="917"/>
                    <a:pt x="318" y="917"/>
                    <a:pt x="318" y="917"/>
                  </a:cubicBezTo>
                  <a:cubicBezTo>
                    <a:pt x="251" y="917"/>
                    <a:pt x="251" y="917"/>
                    <a:pt x="251" y="917"/>
                  </a:cubicBezTo>
                  <a:cubicBezTo>
                    <a:pt x="198" y="917"/>
                    <a:pt x="157" y="913"/>
                    <a:pt x="127" y="904"/>
                  </a:cubicBezTo>
                  <a:cubicBezTo>
                    <a:pt x="64" y="887"/>
                    <a:pt x="26" y="846"/>
                    <a:pt x="11" y="782"/>
                  </a:cubicBezTo>
                  <a:cubicBezTo>
                    <a:pt x="4" y="747"/>
                    <a:pt x="0" y="699"/>
                    <a:pt x="0" y="63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15" name="Freeform 57"/>
            <p:cNvSpPr>
              <a:spLocks noEditPoints="1"/>
            </p:cNvSpPr>
            <p:nvPr userDrawn="1"/>
          </p:nvSpPr>
          <p:spPr bwMode="gray">
            <a:xfrm>
              <a:off x="4963" y="604"/>
              <a:ext cx="34" cy="43"/>
            </a:xfrm>
            <a:custGeom>
              <a:avLst/>
              <a:gdLst/>
              <a:ahLst/>
              <a:cxnLst>
                <a:cxn ang="0">
                  <a:pos x="304" y="0"/>
                </a:cxn>
                <a:cxn ang="0">
                  <a:pos x="534" y="103"/>
                </a:cxn>
                <a:cxn ang="0">
                  <a:pos x="607" y="381"/>
                </a:cxn>
                <a:cxn ang="0">
                  <a:pos x="534" y="659"/>
                </a:cxn>
                <a:cxn ang="0">
                  <a:pos x="304" y="762"/>
                </a:cxn>
                <a:cxn ang="0">
                  <a:pos x="0" y="375"/>
                </a:cxn>
                <a:cxn ang="0">
                  <a:pos x="73" y="103"/>
                </a:cxn>
                <a:cxn ang="0">
                  <a:pos x="304" y="0"/>
                </a:cxn>
                <a:cxn ang="0">
                  <a:pos x="304" y="74"/>
                </a:cxn>
                <a:cxn ang="0">
                  <a:pos x="159" y="168"/>
                </a:cxn>
                <a:cxn ang="0">
                  <a:pos x="126" y="377"/>
                </a:cxn>
                <a:cxn ang="0">
                  <a:pos x="159" y="593"/>
                </a:cxn>
                <a:cxn ang="0">
                  <a:pos x="304" y="687"/>
                </a:cxn>
                <a:cxn ang="0">
                  <a:pos x="448" y="593"/>
                </a:cxn>
                <a:cxn ang="0">
                  <a:pos x="481" y="380"/>
                </a:cxn>
                <a:cxn ang="0">
                  <a:pos x="448" y="168"/>
                </a:cxn>
                <a:cxn ang="0">
                  <a:pos x="304" y="74"/>
                </a:cxn>
              </a:cxnLst>
              <a:rect l="0" t="0" r="r" b="b"/>
              <a:pathLst>
                <a:path w="607" h="762">
                  <a:moveTo>
                    <a:pt x="304" y="0"/>
                  </a:moveTo>
                  <a:cubicBezTo>
                    <a:pt x="407" y="0"/>
                    <a:pt x="484" y="34"/>
                    <a:pt x="534" y="103"/>
                  </a:cubicBezTo>
                  <a:cubicBezTo>
                    <a:pt x="583" y="169"/>
                    <a:pt x="607" y="262"/>
                    <a:pt x="607" y="381"/>
                  </a:cubicBezTo>
                  <a:cubicBezTo>
                    <a:pt x="607" y="499"/>
                    <a:pt x="583" y="591"/>
                    <a:pt x="534" y="659"/>
                  </a:cubicBezTo>
                  <a:cubicBezTo>
                    <a:pt x="485" y="727"/>
                    <a:pt x="408" y="762"/>
                    <a:pt x="304" y="762"/>
                  </a:cubicBezTo>
                  <a:cubicBezTo>
                    <a:pt x="101" y="762"/>
                    <a:pt x="0" y="633"/>
                    <a:pt x="0" y="375"/>
                  </a:cubicBezTo>
                  <a:cubicBezTo>
                    <a:pt x="0" y="260"/>
                    <a:pt x="24" y="169"/>
                    <a:pt x="73" y="103"/>
                  </a:cubicBezTo>
                  <a:cubicBezTo>
                    <a:pt x="123" y="34"/>
                    <a:pt x="200" y="0"/>
                    <a:pt x="304" y="0"/>
                  </a:cubicBezTo>
                  <a:close/>
                  <a:moveTo>
                    <a:pt x="304" y="74"/>
                  </a:moveTo>
                  <a:cubicBezTo>
                    <a:pt x="234" y="74"/>
                    <a:pt x="186" y="106"/>
                    <a:pt x="159" y="168"/>
                  </a:cubicBezTo>
                  <a:cubicBezTo>
                    <a:pt x="137" y="220"/>
                    <a:pt x="126" y="290"/>
                    <a:pt x="126" y="377"/>
                  </a:cubicBezTo>
                  <a:cubicBezTo>
                    <a:pt x="126" y="469"/>
                    <a:pt x="137" y="541"/>
                    <a:pt x="159" y="593"/>
                  </a:cubicBezTo>
                  <a:cubicBezTo>
                    <a:pt x="186" y="655"/>
                    <a:pt x="234" y="687"/>
                    <a:pt x="304" y="687"/>
                  </a:cubicBezTo>
                  <a:cubicBezTo>
                    <a:pt x="374" y="687"/>
                    <a:pt x="422" y="655"/>
                    <a:pt x="448" y="593"/>
                  </a:cubicBezTo>
                  <a:cubicBezTo>
                    <a:pt x="470" y="541"/>
                    <a:pt x="481" y="470"/>
                    <a:pt x="481" y="380"/>
                  </a:cubicBezTo>
                  <a:cubicBezTo>
                    <a:pt x="481" y="289"/>
                    <a:pt x="470" y="219"/>
                    <a:pt x="448" y="168"/>
                  </a:cubicBezTo>
                  <a:cubicBezTo>
                    <a:pt x="421" y="106"/>
                    <a:pt x="373" y="74"/>
                    <a:pt x="304" y="74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16" name="Freeform 58"/>
            <p:cNvSpPr>
              <a:spLocks/>
            </p:cNvSpPr>
            <p:nvPr userDrawn="1"/>
          </p:nvSpPr>
          <p:spPr bwMode="gray">
            <a:xfrm>
              <a:off x="5007" y="604"/>
              <a:ext cx="52" cy="42"/>
            </a:xfrm>
            <a:custGeom>
              <a:avLst/>
              <a:gdLst/>
              <a:ahLst/>
              <a:cxnLst>
                <a:cxn ang="0">
                  <a:pos x="0" y="742"/>
                </a:cxn>
                <a:cxn ang="0">
                  <a:pos x="0" y="28"/>
                </a:cxn>
                <a:cxn ang="0">
                  <a:pos x="267" y="0"/>
                </a:cxn>
                <a:cxn ang="0">
                  <a:pos x="460" y="46"/>
                </a:cxn>
                <a:cxn ang="0">
                  <a:pos x="691" y="0"/>
                </a:cxn>
                <a:cxn ang="0">
                  <a:pos x="912" y="114"/>
                </a:cxn>
                <a:cxn ang="0">
                  <a:pos x="933" y="299"/>
                </a:cxn>
                <a:cxn ang="0">
                  <a:pos x="933" y="742"/>
                </a:cxn>
                <a:cxn ang="0">
                  <a:pos x="809" y="742"/>
                </a:cxn>
                <a:cxn ang="0">
                  <a:pos x="809" y="306"/>
                </a:cxn>
                <a:cxn ang="0">
                  <a:pos x="790" y="135"/>
                </a:cxn>
                <a:cxn ang="0">
                  <a:pos x="675" y="74"/>
                </a:cxn>
                <a:cxn ang="0">
                  <a:pos x="528" y="108"/>
                </a:cxn>
                <a:cxn ang="0">
                  <a:pos x="528" y="742"/>
                </a:cxn>
                <a:cxn ang="0">
                  <a:pos x="405" y="742"/>
                </a:cxn>
                <a:cxn ang="0">
                  <a:pos x="405" y="301"/>
                </a:cxn>
                <a:cxn ang="0">
                  <a:pos x="385" y="135"/>
                </a:cxn>
                <a:cxn ang="0">
                  <a:pos x="267" y="74"/>
                </a:cxn>
                <a:cxn ang="0">
                  <a:pos x="124" y="90"/>
                </a:cxn>
                <a:cxn ang="0">
                  <a:pos x="124" y="742"/>
                </a:cxn>
                <a:cxn ang="0">
                  <a:pos x="0" y="742"/>
                </a:cxn>
              </a:cxnLst>
              <a:rect l="0" t="0" r="r" b="b"/>
              <a:pathLst>
                <a:path w="933" h="742">
                  <a:moveTo>
                    <a:pt x="0" y="742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113" y="9"/>
                    <a:pt x="202" y="0"/>
                    <a:pt x="267" y="0"/>
                  </a:cubicBezTo>
                  <a:cubicBezTo>
                    <a:pt x="352" y="0"/>
                    <a:pt x="417" y="15"/>
                    <a:pt x="460" y="46"/>
                  </a:cubicBezTo>
                  <a:cubicBezTo>
                    <a:pt x="538" y="15"/>
                    <a:pt x="615" y="0"/>
                    <a:pt x="691" y="0"/>
                  </a:cubicBezTo>
                  <a:cubicBezTo>
                    <a:pt x="808" y="0"/>
                    <a:pt x="881" y="38"/>
                    <a:pt x="912" y="114"/>
                  </a:cubicBezTo>
                  <a:cubicBezTo>
                    <a:pt x="926" y="149"/>
                    <a:pt x="933" y="211"/>
                    <a:pt x="933" y="299"/>
                  </a:cubicBezTo>
                  <a:cubicBezTo>
                    <a:pt x="933" y="742"/>
                    <a:pt x="933" y="742"/>
                    <a:pt x="933" y="742"/>
                  </a:cubicBezTo>
                  <a:cubicBezTo>
                    <a:pt x="809" y="742"/>
                    <a:pt x="809" y="742"/>
                    <a:pt x="809" y="742"/>
                  </a:cubicBezTo>
                  <a:cubicBezTo>
                    <a:pt x="809" y="306"/>
                    <a:pt x="809" y="306"/>
                    <a:pt x="809" y="306"/>
                  </a:cubicBezTo>
                  <a:cubicBezTo>
                    <a:pt x="809" y="222"/>
                    <a:pt x="803" y="164"/>
                    <a:pt x="790" y="135"/>
                  </a:cubicBezTo>
                  <a:cubicBezTo>
                    <a:pt x="771" y="94"/>
                    <a:pt x="733" y="74"/>
                    <a:pt x="675" y="74"/>
                  </a:cubicBezTo>
                  <a:cubicBezTo>
                    <a:pt x="627" y="74"/>
                    <a:pt x="578" y="86"/>
                    <a:pt x="528" y="108"/>
                  </a:cubicBezTo>
                  <a:cubicBezTo>
                    <a:pt x="528" y="742"/>
                    <a:pt x="528" y="742"/>
                    <a:pt x="528" y="742"/>
                  </a:cubicBezTo>
                  <a:cubicBezTo>
                    <a:pt x="405" y="742"/>
                    <a:pt x="405" y="742"/>
                    <a:pt x="405" y="742"/>
                  </a:cubicBezTo>
                  <a:cubicBezTo>
                    <a:pt x="405" y="301"/>
                    <a:pt x="405" y="301"/>
                    <a:pt x="405" y="301"/>
                  </a:cubicBezTo>
                  <a:cubicBezTo>
                    <a:pt x="405" y="219"/>
                    <a:pt x="398" y="164"/>
                    <a:pt x="385" y="135"/>
                  </a:cubicBezTo>
                  <a:cubicBezTo>
                    <a:pt x="366" y="94"/>
                    <a:pt x="327" y="74"/>
                    <a:pt x="267" y="74"/>
                  </a:cubicBezTo>
                  <a:cubicBezTo>
                    <a:pt x="221" y="74"/>
                    <a:pt x="173" y="80"/>
                    <a:pt x="124" y="90"/>
                  </a:cubicBezTo>
                  <a:cubicBezTo>
                    <a:pt x="124" y="742"/>
                    <a:pt x="124" y="742"/>
                    <a:pt x="124" y="742"/>
                  </a:cubicBezTo>
                  <a:lnTo>
                    <a:pt x="0" y="74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17" name="Freeform 59"/>
            <p:cNvSpPr>
              <a:spLocks noEditPoints="1"/>
            </p:cNvSpPr>
            <p:nvPr userDrawn="1"/>
          </p:nvSpPr>
          <p:spPr bwMode="gray">
            <a:xfrm>
              <a:off x="5069" y="604"/>
              <a:ext cx="34" cy="43"/>
            </a:xfrm>
            <a:custGeom>
              <a:avLst/>
              <a:gdLst/>
              <a:ahLst/>
              <a:cxnLst>
                <a:cxn ang="0">
                  <a:pos x="304" y="0"/>
                </a:cxn>
                <a:cxn ang="0">
                  <a:pos x="534" y="103"/>
                </a:cxn>
                <a:cxn ang="0">
                  <a:pos x="607" y="381"/>
                </a:cxn>
                <a:cxn ang="0">
                  <a:pos x="534" y="659"/>
                </a:cxn>
                <a:cxn ang="0">
                  <a:pos x="304" y="762"/>
                </a:cxn>
                <a:cxn ang="0">
                  <a:pos x="0" y="375"/>
                </a:cxn>
                <a:cxn ang="0">
                  <a:pos x="73" y="103"/>
                </a:cxn>
                <a:cxn ang="0">
                  <a:pos x="304" y="0"/>
                </a:cxn>
                <a:cxn ang="0">
                  <a:pos x="304" y="74"/>
                </a:cxn>
                <a:cxn ang="0">
                  <a:pos x="159" y="168"/>
                </a:cxn>
                <a:cxn ang="0">
                  <a:pos x="126" y="377"/>
                </a:cxn>
                <a:cxn ang="0">
                  <a:pos x="159" y="593"/>
                </a:cxn>
                <a:cxn ang="0">
                  <a:pos x="304" y="687"/>
                </a:cxn>
                <a:cxn ang="0">
                  <a:pos x="448" y="593"/>
                </a:cxn>
                <a:cxn ang="0">
                  <a:pos x="481" y="380"/>
                </a:cxn>
                <a:cxn ang="0">
                  <a:pos x="448" y="168"/>
                </a:cxn>
                <a:cxn ang="0">
                  <a:pos x="304" y="74"/>
                </a:cxn>
              </a:cxnLst>
              <a:rect l="0" t="0" r="r" b="b"/>
              <a:pathLst>
                <a:path w="607" h="762">
                  <a:moveTo>
                    <a:pt x="304" y="0"/>
                  </a:moveTo>
                  <a:cubicBezTo>
                    <a:pt x="407" y="0"/>
                    <a:pt x="484" y="34"/>
                    <a:pt x="534" y="103"/>
                  </a:cubicBezTo>
                  <a:cubicBezTo>
                    <a:pt x="583" y="169"/>
                    <a:pt x="607" y="262"/>
                    <a:pt x="607" y="381"/>
                  </a:cubicBezTo>
                  <a:cubicBezTo>
                    <a:pt x="607" y="499"/>
                    <a:pt x="583" y="591"/>
                    <a:pt x="534" y="659"/>
                  </a:cubicBezTo>
                  <a:cubicBezTo>
                    <a:pt x="485" y="727"/>
                    <a:pt x="408" y="762"/>
                    <a:pt x="304" y="762"/>
                  </a:cubicBezTo>
                  <a:cubicBezTo>
                    <a:pt x="101" y="762"/>
                    <a:pt x="0" y="633"/>
                    <a:pt x="0" y="375"/>
                  </a:cubicBezTo>
                  <a:cubicBezTo>
                    <a:pt x="0" y="260"/>
                    <a:pt x="24" y="169"/>
                    <a:pt x="73" y="103"/>
                  </a:cubicBezTo>
                  <a:cubicBezTo>
                    <a:pt x="123" y="34"/>
                    <a:pt x="200" y="0"/>
                    <a:pt x="304" y="0"/>
                  </a:cubicBezTo>
                  <a:close/>
                  <a:moveTo>
                    <a:pt x="304" y="74"/>
                  </a:moveTo>
                  <a:cubicBezTo>
                    <a:pt x="234" y="74"/>
                    <a:pt x="186" y="106"/>
                    <a:pt x="159" y="168"/>
                  </a:cubicBezTo>
                  <a:cubicBezTo>
                    <a:pt x="137" y="220"/>
                    <a:pt x="126" y="290"/>
                    <a:pt x="126" y="377"/>
                  </a:cubicBezTo>
                  <a:cubicBezTo>
                    <a:pt x="126" y="469"/>
                    <a:pt x="137" y="541"/>
                    <a:pt x="159" y="593"/>
                  </a:cubicBezTo>
                  <a:cubicBezTo>
                    <a:pt x="186" y="655"/>
                    <a:pt x="234" y="687"/>
                    <a:pt x="304" y="687"/>
                  </a:cubicBezTo>
                  <a:cubicBezTo>
                    <a:pt x="374" y="687"/>
                    <a:pt x="422" y="655"/>
                    <a:pt x="448" y="593"/>
                  </a:cubicBezTo>
                  <a:cubicBezTo>
                    <a:pt x="470" y="541"/>
                    <a:pt x="481" y="470"/>
                    <a:pt x="481" y="380"/>
                  </a:cubicBezTo>
                  <a:cubicBezTo>
                    <a:pt x="481" y="289"/>
                    <a:pt x="470" y="219"/>
                    <a:pt x="448" y="168"/>
                  </a:cubicBezTo>
                  <a:cubicBezTo>
                    <a:pt x="421" y="106"/>
                    <a:pt x="373" y="74"/>
                    <a:pt x="304" y="74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18" name="Freeform 60"/>
            <p:cNvSpPr>
              <a:spLocks/>
            </p:cNvSpPr>
            <p:nvPr userDrawn="1"/>
          </p:nvSpPr>
          <p:spPr bwMode="gray">
            <a:xfrm>
              <a:off x="5113" y="604"/>
              <a:ext cx="17" cy="42"/>
            </a:xfrm>
            <a:custGeom>
              <a:avLst/>
              <a:gdLst/>
              <a:ahLst/>
              <a:cxnLst>
                <a:cxn ang="0">
                  <a:pos x="0" y="742"/>
                </a:cxn>
                <a:cxn ang="0">
                  <a:pos x="0" y="31"/>
                </a:cxn>
                <a:cxn ang="0">
                  <a:pos x="312" y="0"/>
                </a:cxn>
                <a:cxn ang="0">
                  <a:pos x="312" y="77"/>
                </a:cxn>
                <a:cxn ang="0">
                  <a:pos x="124" y="90"/>
                </a:cxn>
                <a:cxn ang="0">
                  <a:pos x="124" y="742"/>
                </a:cxn>
                <a:cxn ang="0">
                  <a:pos x="0" y="742"/>
                </a:cxn>
              </a:cxnLst>
              <a:rect l="0" t="0" r="r" b="b"/>
              <a:pathLst>
                <a:path w="312" h="742">
                  <a:moveTo>
                    <a:pt x="0" y="742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94" y="11"/>
                    <a:pt x="198" y="1"/>
                    <a:pt x="312" y="0"/>
                  </a:cubicBezTo>
                  <a:cubicBezTo>
                    <a:pt x="312" y="77"/>
                    <a:pt x="312" y="77"/>
                    <a:pt x="312" y="77"/>
                  </a:cubicBezTo>
                  <a:cubicBezTo>
                    <a:pt x="243" y="78"/>
                    <a:pt x="180" y="82"/>
                    <a:pt x="124" y="90"/>
                  </a:cubicBezTo>
                  <a:cubicBezTo>
                    <a:pt x="124" y="742"/>
                    <a:pt x="124" y="742"/>
                    <a:pt x="124" y="742"/>
                  </a:cubicBezTo>
                  <a:lnTo>
                    <a:pt x="0" y="74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19" name="Freeform 61"/>
            <p:cNvSpPr>
              <a:spLocks/>
            </p:cNvSpPr>
            <p:nvPr userDrawn="1"/>
          </p:nvSpPr>
          <p:spPr bwMode="gray">
            <a:xfrm>
              <a:off x="5138" y="604"/>
              <a:ext cx="17" cy="42"/>
            </a:xfrm>
            <a:custGeom>
              <a:avLst/>
              <a:gdLst/>
              <a:ahLst/>
              <a:cxnLst>
                <a:cxn ang="0">
                  <a:pos x="0" y="742"/>
                </a:cxn>
                <a:cxn ang="0">
                  <a:pos x="0" y="31"/>
                </a:cxn>
                <a:cxn ang="0">
                  <a:pos x="312" y="0"/>
                </a:cxn>
                <a:cxn ang="0">
                  <a:pos x="312" y="77"/>
                </a:cxn>
                <a:cxn ang="0">
                  <a:pos x="124" y="90"/>
                </a:cxn>
                <a:cxn ang="0">
                  <a:pos x="124" y="742"/>
                </a:cxn>
                <a:cxn ang="0">
                  <a:pos x="0" y="742"/>
                </a:cxn>
              </a:cxnLst>
              <a:rect l="0" t="0" r="r" b="b"/>
              <a:pathLst>
                <a:path w="312" h="742">
                  <a:moveTo>
                    <a:pt x="0" y="742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94" y="11"/>
                    <a:pt x="198" y="1"/>
                    <a:pt x="312" y="0"/>
                  </a:cubicBezTo>
                  <a:cubicBezTo>
                    <a:pt x="312" y="77"/>
                    <a:pt x="312" y="77"/>
                    <a:pt x="312" y="77"/>
                  </a:cubicBezTo>
                  <a:cubicBezTo>
                    <a:pt x="243" y="78"/>
                    <a:pt x="180" y="82"/>
                    <a:pt x="124" y="90"/>
                  </a:cubicBezTo>
                  <a:cubicBezTo>
                    <a:pt x="124" y="742"/>
                    <a:pt x="124" y="742"/>
                    <a:pt x="124" y="742"/>
                  </a:cubicBezTo>
                  <a:lnTo>
                    <a:pt x="0" y="74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20" name="Freeform 62"/>
            <p:cNvSpPr>
              <a:spLocks noEditPoints="1"/>
            </p:cNvSpPr>
            <p:nvPr userDrawn="1"/>
          </p:nvSpPr>
          <p:spPr bwMode="gray">
            <a:xfrm>
              <a:off x="5160" y="604"/>
              <a:ext cx="34" cy="43"/>
            </a:xfrm>
            <a:custGeom>
              <a:avLst/>
              <a:gdLst/>
              <a:ahLst/>
              <a:cxnLst>
                <a:cxn ang="0">
                  <a:pos x="304" y="0"/>
                </a:cxn>
                <a:cxn ang="0">
                  <a:pos x="534" y="103"/>
                </a:cxn>
                <a:cxn ang="0">
                  <a:pos x="607" y="381"/>
                </a:cxn>
                <a:cxn ang="0">
                  <a:pos x="534" y="659"/>
                </a:cxn>
                <a:cxn ang="0">
                  <a:pos x="305" y="762"/>
                </a:cxn>
                <a:cxn ang="0">
                  <a:pos x="0" y="375"/>
                </a:cxn>
                <a:cxn ang="0">
                  <a:pos x="73" y="103"/>
                </a:cxn>
                <a:cxn ang="0">
                  <a:pos x="304" y="0"/>
                </a:cxn>
                <a:cxn ang="0">
                  <a:pos x="304" y="74"/>
                </a:cxn>
                <a:cxn ang="0">
                  <a:pos x="159" y="168"/>
                </a:cxn>
                <a:cxn ang="0">
                  <a:pos x="126" y="377"/>
                </a:cxn>
                <a:cxn ang="0">
                  <a:pos x="159" y="593"/>
                </a:cxn>
                <a:cxn ang="0">
                  <a:pos x="304" y="687"/>
                </a:cxn>
                <a:cxn ang="0">
                  <a:pos x="448" y="593"/>
                </a:cxn>
                <a:cxn ang="0">
                  <a:pos x="481" y="380"/>
                </a:cxn>
                <a:cxn ang="0">
                  <a:pos x="448" y="168"/>
                </a:cxn>
                <a:cxn ang="0">
                  <a:pos x="304" y="74"/>
                </a:cxn>
              </a:cxnLst>
              <a:rect l="0" t="0" r="r" b="b"/>
              <a:pathLst>
                <a:path w="607" h="762">
                  <a:moveTo>
                    <a:pt x="304" y="0"/>
                  </a:moveTo>
                  <a:cubicBezTo>
                    <a:pt x="407" y="0"/>
                    <a:pt x="484" y="34"/>
                    <a:pt x="534" y="103"/>
                  </a:cubicBezTo>
                  <a:cubicBezTo>
                    <a:pt x="583" y="169"/>
                    <a:pt x="607" y="262"/>
                    <a:pt x="607" y="381"/>
                  </a:cubicBezTo>
                  <a:cubicBezTo>
                    <a:pt x="607" y="499"/>
                    <a:pt x="583" y="591"/>
                    <a:pt x="534" y="659"/>
                  </a:cubicBezTo>
                  <a:cubicBezTo>
                    <a:pt x="485" y="727"/>
                    <a:pt x="408" y="762"/>
                    <a:pt x="305" y="762"/>
                  </a:cubicBezTo>
                  <a:cubicBezTo>
                    <a:pt x="102" y="762"/>
                    <a:pt x="0" y="633"/>
                    <a:pt x="0" y="375"/>
                  </a:cubicBezTo>
                  <a:cubicBezTo>
                    <a:pt x="0" y="260"/>
                    <a:pt x="24" y="169"/>
                    <a:pt x="73" y="103"/>
                  </a:cubicBezTo>
                  <a:cubicBezTo>
                    <a:pt x="123" y="34"/>
                    <a:pt x="200" y="0"/>
                    <a:pt x="304" y="0"/>
                  </a:cubicBezTo>
                  <a:close/>
                  <a:moveTo>
                    <a:pt x="304" y="74"/>
                  </a:moveTo>
                  <a:cubicBezTo>
                    <a:pt x="234" y="74"/>
                    <a:pt x="186" y="106"/>
                    <a:pt x="159" y="168"/>
                  </a:cubicBezTo>
                  <a:cubicBezTo>
                    <a:pt x="137" y="220"/>
                    <a:pt x="126" y="290"/>
                    <a:pt x="126" y="377"/>
                  </a:cubicBezTo>
                  <a:cubicBezTo>
                    <a:pt x="126" y="469"/>
                    <a:pt x="137" y="541"/>
                    <a:pt x="159" y="593"/>
                  </a:cubicBezTo>
                  <a:cubicBezTo>
                    <a:pt x="186" y="655"/>
                    <a:pt x="234" y="687"/>
                    <a:pt x="304" y="687"/>
                  </a:cubicBezTo>
                  <a:cubicBezTo>
                    <a:pt x="374" y="687"/>
                    <a:pt x="422" y="655"/>
                    <a:pt x="448" y="593"/>
                  </a:cubicBezTo>
                  <a:cubicBezTo>
                    <a:pt x="470" y="541"/>
                    <a:pt x="481" y="470"/>
                    <a:pt x="481" y="380"/>
                  </a:cubicBezTo>
                  <a:cubicBezTo>
                    <a:pt x="481" y="289"/>
                    <a:pt x="470" y="219"/>
                    <a:pt x="448" y="168"/>
                  </a:cubicBezTo>
                  <a:cubicBezTo>
                    <a:pt x="421" y="106"/>
                    <a:pt x="373" y="74"/>
                    <a:pt x="304" y="74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21" name="Freeform 63"/>
            <p:cNvSpPr>
              <a:spLocks/>
            </p:cNvSpPr>
            <p:nvPr userDrawn="1"/>
          </p:nvSpPr>
          <p:spPr bwMode="gray">
            <a:xfrm>
              <a:off x="5198" y="605"/>
              <a:ext cx="52" cy="41"/>
            </a:xfrm>
            <a:custGeom>
              <a:avLst/>
              <a:gdLst/>
              <a:ahLst/>
              <a:cxnLst>
                <a:cxn ang="0">
                  <a:pos x="204" y="722"/>
                </a:cxn>
                <a:cxn ang="0">
                  <a:pos x="0" y="0"/>
                </a:cxn>
                <a:cxn ang="0">
                  <a:pos x="124" y="0"/>
                </a:cxn>
                <a:cxn ang="0">
                  <a:pos x="277" y="588"/>
                </a:cxn>
                <a:cxn ang="0">
                  <a:pos x="412" y="0"/>
                </a:cxn>
                <a:cxn ang="0">
                  <a:pos x="534" y="0"/>
                </a:cxn>
                <a:cxn ang="0">
                  <a:pos x="676" y="588"/>
                </a:cxn>
                <a:cxn ang="0">
                  <a:pos x="828" y="0"/>
                </a:cxn>
                <a:cxn ang="0">
                  <a:pos x="929" y="0"/>
                </a:cxn>
                <a:cxn ang="0">
                  <a:pos x="726" y="722"/>
                </a:cxn>
                <a:cxn ang="0">
                  <a:pos x="603" y="722"/>
                </a:cxn>
                <a:cxn ang="0">
                  <a:pos x="495" y="255"/>
                </a:cxn>
                <a:cxn ang="0">
                  <a:pos x="468" y="107"/>
                </a:cxn>
                <a:cxn ang="0">
                  <a:pos x="440" y="254"/>
                </a:cxn>
                <a:cxn ang="0">
                  <a:pos x="332" y="722"/>
                </a:cxn>
                <a:cxn ang="0">
                  <a:pos x="204" y="722"/>
                </a:cxn>
              </a:cxnLst>
              <a:rect l="0" t="0" r="r" b="b"/>
              <a:pathLst>
                <a:path w="929" h="722">
                  <a:moveTo>
                    <a:pt x="204" y="722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277" y="588"/>
                    <a:pt x="277" y="588"/>
                    <a:pt x="277" y="588"/>
                  </a:cubicBezTo>
                  <a:cubicBezTo>
                    <a:pt x="412" y="0"/>
                    <a:pt x="412" y="0"/>
                    <a:pt x="412" y="0"/>
                  </a:cubicBezTo>
                  <a:cubicBezTo>
                    <a:pt x="534" y="0"/>
                    <a:pt x="534" y="0"/>
                    <a:pt x="534" y="0"/>
                  </a:cubicBezTo>
                  <a:cubicBezTo>
                    <a:pt x="676" y="588"/>
                    <a:pt x="676" y="588"/>
                    <a:pt x="676" y="588"/>
                  </a:cubicBezTo>
                  <a:cubicBezTo>
                    <a:pt x="828" y="0"/>
                    <a:pt x="828" y="0"/>
                    <a:pt x="828" y="0"/>
                  </a:cubicBezTo>
                  <a:cubicBezTo>
                    <a:pt x="929" y="0"/>
                    <a:pt x="929" y="0"/>
                    <a:pt x="929" y="0"/>
                  </a:cubicBezTo>
                  <a:cubicBezTo>
                    <a:pt x="726" y="722"/>
                    <a:pt x="726" y="722"/>
                    <a:pt x="726" y="722"/>
                  </a:cubicBezTo>
                  <a:cubicBezTo>
                    <a:pt x="603" y="722"/>
                    <a:pt x="603" y="722"/>
                    <a:pt x="603" y="722"/>
                  </a:cubicBezTo>
                  <a:cubicBezTo>
                    <a:pt x="495" y="255"/>
                    <a:pt x="495" y="255"/>
                    <a:pt x="495" y="255"/>
                  </a:cubicBezTo>
                  <a:cubicBezTo>
                    <a:pt x="487" y="221"/>
                    <a:pt x="478" y="172"/>
                    <a:pt x="468" y="107"/>
                  </a:cubicBezTo>
                  <a:cubicBezTo>
                    <a:pt x="460" y="159"/>
                    <a:pt x="451" y="208"/>
                    <a:pt x="440" y="254"/>
                  </a:cubicBezTo>
                  <a:cubicBezTo>
                    <a:pt x="332" y="722"/>
                    <a:pt x="332" y="722"/>
                    <a:pt x="332" y="722"/>
                  </a:cubicBezTo>
                  <a:lnTo>
                    <a:pt x="204" y="72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22" name="Freeform 64"/>
            <p:cNvSpPr>
              <a:spLocks/>
            </p:cNvSpPr>
            <p:nvPr userDrawn="1"/>
          </p:nvSpPr>
          <p:spPr bwMode="gray">
            <a:xfrm>
              <a:off x="5270" y="605"/>
              <a:ext cx="52" cy="41"/>
            </a:xfrm>
            <a:custGeom>
              <a:avLst/>
              <a:gdLst/>
              <a:ahLst/>
              <a:cxnLst>
                <a:cxn ang="0">
                  <a:pos x="204" y="722"/>
                </a:cxn>
                <a:cxn ang="0">
                  <a:pos x="0" y="0"/>
                </a:cxn>
                <a:cxn ang="0">
                  <a:pos x="125" y="0"/>
                </a:cxn>
                <a:cxn ang="0">
                  <a:pos x="277" y="588"/>
                </a:cxn>
                <a:cxn ang="0">
                  <a:pos x="412" y="0"/>
                </a:cxn>
                <a:cxn ang="0">
                  <a:pos x="535" y="0"/>
                </a:cxn>
                <a:cxn ang="0">
                  <a:pos x="676" y="588"/>
                </a:cxn>
                <a:cxn ang="0">
                  <a:pos x="829" y="0"/>
                </a:cxn>
                <a:cxn ang="0">
                  <a:pos x="930" y="0"/>
                </a:cxn>
                <a:cxn ang="0">
                  <a:pos x="726" y="722"/>
                </a:cxn>
                <a:cxn ang="0">
                  <a:pos x="604" y="722"/>
                </a:cxn>
                <a:cxn ang="0">
                  <a:pos x="495" y="255"/>
                </a:cxn>
                <a:cxn ang="0">
                  <a:pos x="468" y="107"/>
                </a:cxn>
                <a:cxn ang="0">
                  <a:pos x="441" y="254"/>
                </a:cxn>
                <a:cxn ang="0">
                  <a:pos x="332" y="722"/>
                </a:cxn>
                <a:cxn ang="0">
                  <a:pos x="204" y="722"/>
                </a:cxn>
              </a:cxnLst>
              <a:rect l="0" t="0" r="r" b="b"/>
              <a:pathLst>
                <a:path w="930" h="722">
                  <a:moveTo>
                    <a:pt x="204" y="722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277" y="588"/>
                    <a:pt x="277" y="588"/>
                    <a:pt x="277" y="588"/>
                  </a:cubicBezTo>
                  <a:cubicBezTo>
                    <a:pt x="412" y="0"/>
                    <a:pt x="412" y="0"/>
                    <a:pt x="412" y="0"/>
                  </a:cubicBezTo>
                  <a:cubicBezTo>
                    <a:pt x="535" y="0"/>
                    <a:pt x="535" y="0"/>
                    <a:pt x="535" y="0"/>
                  </a:cubicBezTo>
                  <a:cubicBezTo>
                    <a:pt x="676" y="588"/>
                    <a:pt x="676" y="588"/>
                    <a:pt x="676" y="588"/>
                  </a:cubicBezTo>
                  <a:cubicBezTo>
                    <a:pt x="829" y="0"/>
                    <a:pt x="829" y="0"/>
                    <a:pt x="829" y="0"/>
                  </a:cubicBezTo>
                  <a:cubicBezTo>
                    <a:pt x="930" y="0"/>
                    <a:pt x="930" y="0"/>
                    <a:pt x="930" y="0"/>
                  </a:cubicBezTo>
                  <a:cubicBezTo>
                    <a:pt x="726" y="722"/>
                    <a:pt x="726" y="722"/>
                    <a:pt x="726" y="722"/>
                  </a:cubicBezTo>
                  <a:cubicBezTo>
                    <a:pt x="604" y="722"/>
                    <a:pt x="604" y="722"/>
                    <a:pt x="604" y="722"/>
                  </a:cubicBezTo>
                  <a:cubicBezTo>
                    <a:pt x="495" y="255"/>
                    <a:pt x="495" y="255"/>
                    <a:pt x="495" y="255"/>
                  </a:cubicBezTo>
                  <a:cubicBezTo>
                    <a:pt x="488" y="221"/>
                    <a:pt x="479" y="172"/>
                    <a:pt x="468" y="107"/>
                  </a:cubicBezTo>
                  <a:cubicBezTo>
                    <a:pt x="460" y="159"/>
                    <a:pt x="451" y="208"/>
                    <a:pt x="441" y="254"/>
                  </a:cubicBezTo>
                  <a:cubicBezTo>
                    <a:pt x="332" y="722"/>
                    <a:pt x="332" y="722"/>
                    <a:pt x="332" y="722"/>
                  </a:cubicBezTo>
                  <a:lnTo>
                    <a:pt x="204" y="72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23" name="Freeform 65"/>
            <p:cNvSpPr>
              <a:spLocks noEditPoints="1"/>
            </p:cNvSpPr>
            <p:nvPr userDrawn="1"/>
          </p:nvSpPr>
          <p:spPr bwMode="gray">
            <a:xfrm>
              <a:off x="5329" y="591"/>
              <a:ext cx="9" cy="55"/>
            </a:xfrm>
            <a:custGeom>
              <a:avLst/>
              <a:gdLst/>
              <a:ahLst/>
              <a:cxnLst>
                <a:cxn ang="0">
                  <a:pos x="76" y="0"/>
                </a:cxn>
                <a:cxn ang="0">
                  <a:pos x="132" y="25"/>
                </a:cxn>
                <a:cxn ang="0">
                  <a:pos x="151" y="76"/>
                </a:cxn>
                <a:cxn ang="0">
                  <a:pos x="126" y="132"/>
                </a:cxn>
                <a:cxn ang="0">
                  <a:pos x="75" y="151"/>
                </a:cxn>
                <a:cxn ang="0">
                  <a:pos x="20" y="127"/>
                </a:cxn>
                <a:cxn ang="0">
                  <a:pos x="0" y="75"/>
                </a:cxn>
                <a:cxn ang="0">
                  <a:pos x="25" y="20"/>
                </a:cxn>
                <a:cxn ang="0">
                  <a:pos x="76" y="0"/>
                </a:cxn>
                <a:cxn ang="0">
                  <a:pos x="15" y="987"/>
                </a:cxn>
                <a:cxn ang="0">
                  <a:pos x="15" y="265"/>
                </a:cxn>
                <a:cxn ang="0">
                  <a:pos x="139" y="265"/>
                </a:cxn>
                <a:cxn ang="0">
                  <a:pos x="139" y="987"/>
                </a:cxn>
                <a:cxn ang="0">
                  <a:pos x="15" y="987"/>
                </a:cxn>
              </a:cxnLst>
              <a:rect l="0" t="0" r="r" b="b"/>
              <a:pathLst>
                <a:path w="151" h="987">
                  <a:moveTo>
                    <a:pt x="76" y="0"/>
                  </a:moveTo>
                  <a:cubicBezTo>
                    <a:pt x="98" y="0"/>
                    <a:pt x="117" y="9"/>
                    <a:pt x="132" y="25"/>
                  </a:cubicBezTo>
                  <a:cubicBezTo>
                    <a:pt x="145" y="40"/>
                    <a:pt x="151" y="57"/>
                    <a:pt x="151" y="76"/>
                  </a:cubicBezTo>
                  <a:cubicBezTo>
                    <a:pt x="151" y="98"/>
                    <a:pt x="143" y="117"/>
                    <a:pt x="126" y="132"/>
                  </a:cubicBezTo>
                  <a:cubicBezTo>
                    <a:pt x="112" y="145"/>
                    <a:pt x="95" y="151"/>
                    <a:pt x="75" y="151"/>
                  </a:cubicBezTo>
                  <a:cubicBezTo>
                    <a:pt x="53" y="151"/>
                    <a:pt x="34" y="143"/>
                    <a:pt x="20" y="127"/>
                  </a:cubicBezTo>
                  <a:cubicBezTo>
                    <a:pt x="7" y="112"/>
                    <a:pt x="0" y="95"/>
                    <a:pt x="0" y="75"/>
                  </a:cubicBezTo>
                  <a:cubicBezTo>
                    <a:pt x="0" y="53"/>
                    <a:pt x="9" y="35"/>
                    <a:pt x="25" y="20"/>
                  </a:cubicBezTo>
                  <a:cubicBezTo>
                    <a:pt x="39" y="7"/>
                    <a:pt x="56" y="0"/>
                    <a:pt x="76" y="0"/>
                  </a:cubicBezTo>
                  <a:close/>
                  <a:moveTo>
                    <a:pt x="15" y="987"/>
                  </a:moveTo>
                  <a:cubicBezTo>
                    <a:pt x="15" y="265"/>
                    <a:pt x="15" y="265"/>
                    <a:pt x="15" y="265"/>
                  </a:cubicBezTo>
                  <a:cubicBezTo>
                    <a:pt x="139" y="265"/>
                    <a:pt x="139" y="265"/>
                    <a:pt x="139" y="265"/>
                  </a:cubicBezTo>
                  <a:cubicBezTo>
                    <a:pt x="139" y="987"/>
                    <a:pt x="139" y="987"/>
                    <a:pt x="139" y="987"/>
                  </a:cubicBezTo>
                  <a:lnTo>
                    <a:pt x="15" y="987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24" name="Freeform 66"/>
            <p:cNvSpPr>
              <a:spLocks/>
            </p:cNvSpPr>
            <p:nvPr userDrawn="1"/>
          </p:nvSpPr>
          <p:spPr bwMode="gray">
            <a:xfrm>
              <a:off x="5350" y="595"/>
              <a:ext cx="18" cy="5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24" y="0"/>
                </a:cxn>
                <a:cxn ang="0">
                  <a:pos x="124" y="195"/>
                </a:cxn>
                <a:cxn ang="0">
                  <a:pos x="318" y="195"/>
                </a:cxn>
                <a:cxn ang="0">
                  <a:pos x="318" y="273"/>
                </a:cxn>
                <a:cxn ang="0">
                  <a:pos x="124" y="273"/>
                </a:cxn>
                <a:cxn ang="0">
                  <a:pos x="124" y="656"/>
                </a:cxn>
                <a:cxn ang="0">
                  <a:pos x="156" y="804"/>
                </a:cxn>
                <a:cxn ang="0">
                  <a:pos x="225" y="836"/>
                </a:cxn>
                <a:cxn ang="0">
                  <a:pos x="277" y="838"/>
                </a:cxn>
                <a:cxn ang="0">
                  <a:pos x="318" y="838"/>
                </a:cxn>
                <a:cxn ang="0">
                  <a:pos x="318" y="917"/>
                </a:cxn>
                <a:cxn ang="0">
                  <a:pos x="251" y="917"/>
                </a:cxn>
                <a:cxn ang="0">
                  <a:pos x="127" y="904"/>
                </a:cxn>
                <a:cxn ang="0">
                  <a:pos x="11" y="782"/>
                </a:cxn>
                <a:cxn ang="0">
                  <a:pos x="0" y="638"/>
                </a:cxn>
                <a:cxn ang="0">
                  <a:pos x="0" y="0"/>
                </a:cxn>
              </a:cxnLst>
              <a:rect l="0" t="0" r="r" b="b"/>
              <a:pathLst>
                <a:path w="318" h="917">
                  <a:moveTo>
                    <a:pt x="0" y="0"/>
                  </a:moveTo>
                  <a:cubicBezTo>
                    <a:pt x="124" y="0"/>
                    <a:pt x="124" y="0"/>
                    <a:pt x="124" y="0"/>
                  </a:cubicBezTo>
                  <a:cubicBezTo>
                    <a:pt x="124" y="195"/>
                    <a:pt x="124" y="195"/>
                    <a:pt x="124" y="195"/>
                  </a:cubicBezTo>
                  <a:cubicBezTo>
                    <a:pt x="318" y="195"/>
                    <a:pt x="318" y="195"/>
                    <a:pt x="318" y="195"/>
                  </a:cubicBezTo>
                  <a:cubicBezTo>
                    <a:pt x="318" y="273"/>
                    <a:pt x="318" y="273"/>
                    <a:pt x="318" y="273"/>
                  </a:cubicBezTo>
                  <a:cubicBezTo>
                    <a:pt x="124" y="273"/>
                    <a:pt x="124" y="273"/>
                    <a:pt x="124" y="273"/>
                  </a:cubicBezTo>
                  <a:cubicBezTo>
                    <a:pt x="124" y="656"/>
                    <a:pt x="124" y="656"/>
                    <a:pt x="124" y="656"/>
                  </a:cubicBezTo>
                  <a:cubicBezTo>
                    <a:pt x="124" y="729"/>
                    <a:pt x="135" y="778"/>
                    <a:pt x="156" y="804"/>
                  </a:cubicBezTo>
                  <a:cubicBezTo>
                    <a:pt x="171" y="821"/>
                    <a:pt x="194" y="832"/>
                    <a:pt x="225" y="836"/>
                  </a:cubicBezTo>
                  <a:cubicBezTo>
                    <a:pt x="235" y="837"/>
                    <a:pt x="252" y="838"/>
                    <a:pt x="277" y="838"/>
                  </a:cubicBezTo>
                  <a:cubicBezTo>
                    <a:pt x="318" y="838"/>
                    <a:pt x="318" y="838"/>
                    <a:pt x="318" y="838"/>
                  </a:cubicBezTo>
                  <a:cubicBezTo>
                    <a:pt x="318" y="917"/>
                    <a:pt x="318" y="917"/>
                    <a:pt x="318" y="917"/>
                  </a:cubicBezTo>
                  <a:cubicBezTo>
                    <a:pt x="251" y="917"/>
                    <a:pt x="251" y="917"/>
                    <a:pt x="251" y="917"/>
                  </a:cubicBezTo>
                  <a:cubicBezTo>
                    <a:pt x="198" y="917"/>
                    <a:pt x="157" y="913"/>
                    <a:pt x="127" y="904"/>
                  </a:cubicBezTo>
                  <a:cubicBezTo>
                    <a:pt x="64" y="887"/>
                    <a:pt x="25" y="846"/>
                    <a:pt x="11" y="782"/>
                  </a:cubicBezTo>
                  <a:cubicBezTo>
                    <a:pt x="4" y="747"/>
                    <a:pt x="0" y="699"/>
                    <a:pt x="0" y="63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25" name="Freeform 67"/>
            <p:cNvSpPr>
              <a:spLocks/>
            </p:cNvSpPr>
            <p:nvPr userDrawn="1"/>
          </p:nvSpPr>
          <p:spPr bwMode="gray">
            <a:xfrm>
              <a:off x="5376" y="585"/>
              <a:ext cx="31" cy="61"/>
            </a:xfrm>
            <a:custGeom>
              <a:avLst/>
              <a:gdLst/>
              <a:ahLst/>
              <a:cxnLst>
                <a:cxn ang="0">
                  <a:pos x="0" y="1087"/>
                </a:cxn>
                <a:cxn ang="0">
                  <a:pos x="0" y="0"/>
                </a:cxn>
                <a:cxn ang="0">
                  <a:pos x="124" y="0"/>
                </a:cxn>
                <a:cxn ang="0">
                  <a:pos x="124" y="382"/>
                </a:cxn>
                <a:cxn ang="0">
                  <a:pos x="306" y="345"/>
                </a:cxn>
                <a:cxn ang="0">
                  <a:pos x="526" y="458"/>
                </a:cxn>
                <a:cxn ang="0">
                  <a:pos x="548" y="644"/>
                </a:cxn>
                <a:cxn ang="0">
                  <a:pos x="548" y="1087"/>
                </a:cxn>
                <a:cxn ang="0">
                  <a:pos x="425" y="1087"/>
                </a:cxn>
                <a:cxn ang="0">
                  <a:pos x="425" y="624"/>
                </a:cxn>
                <a:cxn ang="0">
                  <a:pos x="403" y="477"/>
                </a:cxn>
                <a:cxn ang="0">
                  <a:pos x="294" y="419"/>
                </a:cxn>
                <a:cxn ang="0">
                  <a:pos x="124" y="463"/>
                </a:cxn>
                <a:cxn ang="0">
                  <a:pos x="124" y="1087"/>
                </a:cxn>
                <a:cxn ang="0">
                  <a:pos x="0" y="1087"/>
                </a:cxn>
              </a:cxnLst>
              <a:rect l="0" t="0" r="r" b="b"/>
              <a:pathLst>
                <a:path w="548" h="1087">
                  <a:moveTo>
                    <a:pt x="0" y="1087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24" y="382"/>
                    <a:pt x="124" y="382"/>
                    <a:pt x="124" y="382"/>
                  </a:cubicBezTo>
                  <a:cubicBezTo>
                    <a:pt x="188" y="357"/>
                    <a:pt x="249" y="345"/>
                    <a:pt x="306" y="345"/>
                  </a:cubicBezTo>
                  <a:cubicBezTo>
                    <a:pt x="420" y="345"/>
                    <a:pt x="493" y="382"/>
                    <a:pt x="526" y="458"/>
                  </a:cubicBezTo>
                  <a:cubicBezTo>
                    <a:pt x="541" y="492"/>
                    <a:pt x="548" y="554"/>
                    <a:pt x="548" y="644"/>
                  </a:cubicBezTo>
                  <a:cubicBezTo>
                    <a:pt x="548" y="1087"/>
                    <a:pt x="548" y="1087"/>
                    <a:pt x="548" y="1087"/>
                  </a:cubicBezTo>
                  <a:cubicBezTo>
                    <a:pt x="425" y="1087"/>
                    <a:pt x="425" y="1087"/>
                    <a:pt x="425" y="1087"/>
                  </a:cubicBezTo>
                  <a:cubicBezTo>
                    <a:pt x="425" y="624"/>
                    <a:pt x="425" y="624"/>
                    <a:pt x="425" y="624"/>
                  </a:cubicBezTo>
                  <a:cubicBezTo>
                    <a:pt x="425" y="555"/>
                    <a:pt x="418" y="506"/>
                    <a:pt x="403" y="477"/>
                  </a:cubicBezTo>
                  <a:cubicBezTo>
                    <a:pt x="384" y="439"/>
                    <a:pt x="347" y="419"/>
                    <a:pt x="294" y="419"/>
                  </a:cubicBezTo>
                  <a:cubicBezTo>
                    <a:pt x="245" y="419"/>
                    <a:pt x="189" y="434"/>
                    <a:pt x="124" y="463"/>
                  </a:cubicBezTo>
                  <a:cubicBezTo>
                    <a:pt x="124" y="1087"/>
                    <a:pt x="124" y="1087"/>
                    <a:pt x="124" y="1087"/>
                  </a:cubicBezTo>
                  <a:lnTo>
                    <a:pt x="0" y="1087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26" name="Freeform 68"/>
            <p:cNvSpPr>
              <a:spLocks/>
            </p:cNvSpPr>
            <p:nvPr userDrawn="1"/>
          </p:nvSpPr>
          <p:spPr bwMode="gray">
            <a:xfrm>
              <a:off x="5432" y="605"/>
              <a:ext cx="34" cy="60"/>
            </a:xfrm>
            <a:custGeom>
              <a:avLst/>
              <a:gdLst/>
              <a:ahLst/>
              <a:cxnLst>
                <a:cxn ang="0">
                  <a:pos x="15" y="41"/>
                </a:cxn>
                <a:cxn ang="0">
                  <a:pos x="0" y="0"/>
                </a:cxn>
                <a:cxn ang="0">
                  <a:pos x="7" y="0"/>
                </a:cxn>
                <a:cxn ang="0">
                  <a:pos x="18" y="33"/>
                </a:cxn>
                <a:cxn ang="0">
                  <a:pos x="28" y="0"/>
                </a:cxn>
                <a:cxn ang="0">
                  <a:pos x="34" y="0"/>
                </a:cxn>
                <a:cxn ang="0">
                  <a:pos x="14" y="60"/>
                </a:cxn>
                <a:cxn ang="0">
                  <a:pos x="8" y="60"/>
                </a:cxn>
                <a:cxn ang="0">
                  <a:pos x="15" y="41"/>
                </a:cxn>
              </a:cxnLst>
              <a:rect l="0" t="0" r="r" b="b"/>
              <a:pathLst>
                <a:path w="34" h="60">
                  <a:moveTo>
                    <a:pt x="15" y="41"/>
                  </a:moveTo>
                  <a:lnTo>
                    <a:pt x="0" y="0"/>
                  </a:lnTo>
                  <a:lnTo>
                    <a:pt x="7" y="0"/>
                  </a:lnTo>
                  <a:lnTo>
                    <a:pt x="18" y="33"/>
                  </a:lnTo>
                  <a:lnTo>
                    <a:pt x="28" y="0"/>
                  </a:lnTo>
                  <a:lnTo>
                    <a:pt x="34" y="0"/>
                  </a:lnTo>
                  <a:lnTo>
                    <a:pt x="14" y="60"/>
                  </a:lnTo>
                  <a:lnTo>
                    <a:pt x="8" y="60"/>
                  </a:lnTo>
                  <a:lnTo>
                    <a:pt x="15" y="41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27" name="Freeform 69"/>
            <p:cNvSpPr>
              <a:spLocks noEditPoints="1"/>
            </p:cNvSpPr>
            <p:nvPr userDrawn="1"/>
          </p:nvSpPr>
          <p:spPr bwMode="gray">
            <a:xfrm>
              <a:off x="5470" y="604"/>
              <a:ext cx="34" cy="43"/>
            </a:xfrm>
            <a:custGeom>
              <a:avLst/>
              <a:gdLst/>
              <a:ahLst/>
              <a:cxnLst>
                <a:cxn ang="0">
                  <a:pos x="304" y="0"/>
                </a:cxn>
                <a:cxn ang="0">
                  <a:pos x="534" y="103"/>
                </a:cxn>
                <a:cxn ang="0">
                  <a:pos x="607" y="381"/>
                </a:cxn>
                <a:cxn ang="0">
                  <a:pos x="534" y="659"/>
                </a:cxn>
                <a:cxn ang="0">
                  <a:pos x="304" y="762"/>
                </a:cxn>
                <a:cxn ang="0">
                  <a:pos x="0" y="375"/>
                </a:cxn>
                <a:cxn ang="0">
                  <a:pos x="73" y="103"/>
                </a:cxn>
                <a:cxn ang="0">
                  <a:pos x="304" y="0"/>
                </a:cxn>
                <a:cxn ang="0">
                  <a:pos x="304" y="74"/>
                </a:cxn>
                <a:cxn ang="0">
                  <a:pos x="159" y="168"/>
                </a:cxn>
                <a:cxn ang="0">
                  <a:pos x="126" y="377"/>
                </a:cxn>
                <a:cxn ang="0">
                  <a:pos x="159" y="593"/>
                </a:cxn>
                <a:cxn ang="0">
                  <a:pos x="304" y="687"/>
                </a:cxn>
                <a:cxn ang="0">
                  <a:pos x="448" y="593"/>
                </a:cxn>
                <a:cxn ang="0">
                  <a:pos x="481" y="380"/>
                </a:cxn>
                <a:cxn ang="0">
                  <a:pos x="448" y="168"/>
                </a:cxn>
                <a:cxn ang="0">
                  <a:pos x="304" y="74"/>
                </a:cxn>
              </a:cxnLst>
              <a:rect l="0" t="0" r="r" b="b"/>
              <a:pathLst>
                <a:path w="607" h="762">
                  <a:moveTo>
                    <a:pt x="304" y="0"/>
                  </a:moveTo>
                  <a:cubicBezTo>
                    <a:pt x="407" y="0"/>
                    <a:pt x="484" y="34"/>
                    <a:pt x="534" y="103"/>
                  </a:cubicBezTo>
                  <a:cubicBezTo>
                    <a:pt x="583" y="169"/>
                    <a:pt x="607" y="262"/>
                    <a:pt x="607" y="381"/>
                  </a:cubicBezTo>
                  <a:cubicBezTo>
                    <a:pt x="607" y="499"/>
                    <a:pt x="583" y="591"/>
                    <a:pt x="534" y="659"/>
                  </a:cubicBezTo>
                  <a:cubicBezTo>
                    <a:pt x="485" y="727"/>
                    <a:pt x="408" y="762"/>
                    <a:pt x="304" y="762"/>
                  </a:cubicBezTo>
                  <a:cubicBezTo>
                    <a:pt x="101" y="762"/>
                    <a:pt x="0" y="633"/>
                    <a:pt x="0" y="375"/>
                  </a:cubicBezTo>
                  <a:cubicBezTo>
                    <a:pt x="0" y="260"/>
                    <a:pt x="24" y="169"/>
                    <a:pt x="73" y="103"/>
                  </a:cubicBezTo>
                  <a:cubicBezTo>
                    <a:pt x="123" y="34"/>
                    <a:pt x="200" y="0"/>
                    <a:pt x="304" y="0"/>
                  </a:cubicBezTo>
                  <a:close/>
                  <a:moveTo>
                    <a:pt x="304" y="74"/>
                  </a:moveTo>
                  <a:cubicBezTo>
                    <a:pt x="234" y="74"/>
                    <a:pt x="185" y="106"/>
                    <a:pt x="159" y="168"/>
                  </a:cubicBezTo>
                  <a:cubicBezTo>
                    <a:pt x="137" y="220"/>
                    <a:pt x="126" y="290"/>
                    <a:pt x="126" y="377"/>
                  </a:cubicBezTo>
                  <a:cubicBezTo>
                    <a:pt x="126" y="469"/>
                    <a:pt x="137" y="541"/>
                    <a:pt x="159" y="593"/>
                  </a:cubicBezTo>
                  <a:cubicBezTo>
                    <a:pt x="185" y="655"/>
                    <a:pt x="234" y="687"/>
                    <a:pt x="304" y="687"/>
                  </a:cubicBezTo>
                  <a:cubicBezTo>
                    <a:pt x="374" y="687"/>
                    <a:pt x="422" y="655"/>
                    <a:pt x="448" y="593"/>
                  </a:cubicBezTo>
                  <a:cubicBezTo>
                    <a:pt x="470" y="541"/>
                    <a:pt x="481" y="470"/>
                    <a:pt x="481" y="380"/>
                  </a:cubicBezTo>
                  <a:cubicBezTo>
                    <a:pt x="481" y="289"/>
                    <a:pt x="470" y="219"/>
                    <a:pt x="448" y="168"/>
                  </a:cubicBezTo>
                  <a:cubicBezTo>
                    <a:pt x="421" y="106"/>
                    <a:pt x="373" y="74"/>
                    <a:pt x="304" y="74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28" name="Freeform 70"/>
            <p:cNvSpPr>
              <a:spLocks/>
            </p:cNvSpPr>
            <p:nvPr userDrawn="1"/>
          </p:nvSpPr>
          <p:spPr bwMode="gray">
            <a:xfrm>
              <a:off x="5514" y="605"/>
              <a:ext cx="29" cy="4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23" y="0"/>
                </a:cxn>
                <a:cxn ang="0">
                  <a:pos x="123" y="445"/>
                </a:cxn>
                <a:cxn ang="0">
                  <a:pos x="145" y="609"/>
                </a:cxn>
                <a:cxn ang="0">
                  <a:pos x="197" y="656"/>
                </a:cxn>
                <a:cxn ang="0">
                  <a:pos x="276" y="667"/>
                </a:cxn>
                <a:cxn ang="0">
                  <a:pos x="403" y="648"/>
                </a:cxn>
                <a:cxn ang="0">
                  <a:pos x="403" y="0"/>
                </a:cxn>
                <a:cxn ang="0">
                  <a:pos x="527" y="0"/>
                </a:cxn>
                <a:cxn ang="0">
                  <a:pos x="527" y="710"/>
                </a:cxn>
                <a:cxn ang="0">
                  <a:pos x="269" y="742"/>
                </a:cxn>
                <a:cxn ang="0">
                  <a:pos x="86" y="703"/>
                </a:cxn>
                <a:cxn ang="0">
                  <a:pos x="6" y="567"/>
                </a:cxn>
                <a:cxn ang="0">
                  <a:pos x="0" y="454"/>
                </a:cxn>
                <a:cxn ang="0">
                  <a:pos x="0" y="0"/>
                </a:cxn>
              </a:cxnLst>
              <a:rect l="0" t="0" r="r" b="b"/>
              <a:pathLst>
                <a:path w="527" h="742">
                  <a:moveTo>
                    <a:pt x="0" y="0"/>
                  </a:moveTo>
                  <a:cubicBezTo>
                    <a:pt x="123" y="0"/>
                    <a:pt x="123" y="0"/>
                    <a:pt x="123" y="0"/>
                  </a:cubicBezTo>
                  <a:cubicBezTo>
                    <a:pt x="123" y="445"/>
                    <a:pt x="123" y="445"/>
                    <a:pt x="123" y="445"/>
                  </a:cubicBezTo>
                  <a:cubicBezTo>
                    <a:pt x="123" y="527"/>
                    <a:pt x="131" y="582"/>
                    <a:pt x="145" y="609"/>
                  </a:cubicBezTo>
                  <a:cubicBezTo>
                    <a:pt x="157" y="632"/>
                    <a:pt x="174" y="648"/>
                    <a:pt x="197" y="656"/>
                  </a:cubicBezTo>
                  <a:cubicBezTo>
                    <a:pt x="216" y="663"/>
                    <a:pt x="242" y="667"/>
                    <a:pt x="276" y="667"/>
                  </a:cubicBezTo>
                  <a:cubicBezTo>
                    <a:pt x="317" y="667"/>
                    <a:pt x="359" y="661"/>
                    <a:pt x="403" y="648"/>
                  </a:cubicBezTo>
                  <a:cubicBezTo>
                    <a:pt x="403" y="0"/>
                    <a:pt x="403" y="0"/>
                    <a:pt x="403" y="0"/>
                  </a:cubicBezTo>
                  <a:cubicBezTo>
                    <a:pt x="527" y="0"/>
                    <a:pt x="527" y="0"/>
                    <a:pt x="527" y="0"/>
                  </a:cubicBezTo>
                  <a:cubicBezTo>
                    <a:pt x="527" y="710"/>
                    <a:pt x="527" y="710"/>
                    <a:pt x="527" y="710"/>
                  </a:cubicBezTo>
                  <a:cubicBezTo>
                    <a:pt x="435" y="731"/>
                    <a:pt x="349" y="742"/>
                    <a:pt x="269" y="742"/>
                  </a:cubicBezTo>
                  <a:cubicBezTo>
                    <a:pt x="187" y="742"/>
                    <a:pt x="126" y="729"/>
                    <a:pt x="86" y="703"/>
                  </a:cubicBezTo>
                  <a:cubicBezTo>
                    <a:pt x="41" y="674"/>
                    <a:pt x="14" y="629"/>
                    <a:pt x="6" y="567"/>
                  </a:cubicBezTo>
                  <a:cubicBezTo>
                    <a:pt x="2" y="539"/>
                    <a:pt x="0" y="501"/>
                    <a:pt x="0" y="45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29" name="Freeform 71"/>
            <p:cNvSpPr>
              <a:spLocks/>
            </p:cNvSpPr>
            <p:nvPr userDrawn="1"/>
          </p:nvSpPr>
          <p:spPr bwMode="gray">
            <a:xfrm>
              <a:off x="5115" y="216"/>
              <a:ext cx="132" cy="102"/>
            </a:xfrm>
            <a:custGeom>
              <a:avLst/>
              <a:gdLst/>
              <a:ahLst/>
              <a:cxnLst>
                <a:cxn ang="0">
                  <a:pos x="961" y="764"/>
                </a:cxn>
                <a:cxn ang="0">
                  <a:pos x="599" y="642"/>
                </a:cxn>
                <a:cxn ang="0">
                  <a:pos x="1" y="1235"/>
                </a:cxn>
                <a:cxn ang="0">
                  <a:pos x="599" y="1825"/>
                </a:cxn>
                <a:cxn ang="0">
                  <a:pos x="1053" y="1619"/>
                </a:cxn>
                <a:cxn ang="0">
                  <a:pos x="1053" y="1293"/>
                </a:cxn>
                <a:cxn ang="0">
                  <a:pos x="771" y="1568"/>
                </a:cxn>
                <a:cxn ang="0">
                  <a:pos x="599" y="1604"/>
                </a:cxn>
                <a:cxn ang="0">
                  <a:pos x="225" y="1235"/>
                </a:cxn>
                <a:cxn ang="0">
                  <a:pos x="599" y="863"/>
                </a:cxn>
                <a:cxn ang="0">
                  <a:pos x="861" y="972"/>
                </a:cxn>
                <a:cxn ang="0">
                  <a:pos x="1093" y="1239"/>
                </a:cxn>
                <a:cxn ang="0">
                  <a:pos x="1630" y="1473"/>
                </a:cxn>
                <a:cxn ang="0">
                  <a:pos x="2365" y="741"/>
                </a:cxn>
                <a:cxn ang="0">
                  <a:pos x="1630" y="0"/>
                </a:cxn>
                <a:cxn ang="0">
                  <a:pos x="1053" y="295"/>
                </a:cxn>
                <a:cxn ang="0">
                  <a:pos x="1053" y="735"/>
                </a:cxn>
                <a:cxn ang="0">
                  <a:pos x="1630" y="232"/>
                </a:cxn>
                <a:cxn ang="0">
                  <a:pos x="2134" y="741"/>
                </a:cxn>
                <a:cxn ang="0">
                  <a:pos x="1630" y="1245"/>
                </a:cxn>
                <a:cxn ang="0">
                  <a:pos x="1303" y="1125"/>
                </a:cxn>
                <a:cxn ang="0">
                  <a:pos x="961" y="764"/>
                </a:cxn>
              </a:cxnLst>
              <a:rect l="0" t="0" r="r" b="b"/>
              <a:pathLst>
                <a:path w="2365" h="1825">
                  <a:moveTo>
                    <a:pt x="961" y="764"/>
                  </a:moveTo>
                  <a:cubicBezTo>
                    <a:pt x="875" y="688"/>
                    <a:pt x="736" y="643"/>
                    <a:pt x="599" y="642"/>
                  </a:cubicBezTo>
                  <a:cubicBezTo>
                    <a:pt x="270" y="641"/>
                    <a:pt x="2" y="900"/>
                    <a:pt x="1" y="1235"/>
                  </a:cubicBezTo>
                  <a:cubicBezTo>
                    <a:pt x="0" y="1563"/>
                    <a:pt x="270" y="1824"/>
                    <a:pt x="599" y="1825"/>
                  </a:cubicBezTo>
                  <a:cubicBezTo>
                    <a:pt x="783" y="1825"/>
                    <a:pt x="943" y="1751"/>
                    <a:pt x="1053" y="1619"/>
                  </a:cubicBezTo>
                  <a:cubicBezTo>
                    <a:pt x="1053" y="1293"/>
                    <a:pt x="1053" y="1293"/>
                    <a:pt x="1053" y="1293"/>
                  </a:cubicBezTo>
                  <a:cubicBezTo>
                    <a:pt x="994" y="1394"/>
                    <a:pt x="877" y="1524"/>
                    <a:pt x="771" y="1568"/>
                  </a:cubicBezTo>
                  <a:cubicBezTo>
                    <a:pt x="717" y="1590"/>
                    <a:pt x="662" y="1604"/>
                    <a:pt x="599" y="1604"/>
                  </a:cubicBezTo>
                  <a:cubicBezTo>
                    <a:pt x="394" y="1604"/>
                    <a:pt x="225" y="1445"/>
                    <a:pt x="225" y="1235"/>
                  </a:cubicBezTo>
                  <a:cubicBezTo>
                    <a:pt x="225" y="1041"/>
                    <a:pt x="380" y="862"/>
                    <a:pt x="599" y="863"/>
                  </a:cubicBezTo>
                  <a:cubicBezTo>
                    <a:pt x="701" y="863"/>
                    <a:pt x="793" y="905"/>
                    <a:pt x="861" y="972"/>
                  </a:cubicBezTo>
                  <a:cubicBezTo>
                    <a:pt x="931" y="1040"/>
                    <a:pt x="1041" y="1183"/>
                    <a:pt x="1093" y="1239"/>
                  </a:cubicBezTo>
                  <a:cubicBezTo>
                    <a:pt x="1227" y="1383"/>
                    <a:pt x="1419" y="1473"/>
                    <a:pt x="1630" y="1473"/>
                  </a:cubicBezTo>
                  <a:cubicBezTo>
                    <a:pt x="2036" y="1474"/>
                    <a:pt x="2365" y="1146"/>
                    <a:pt x="2365" y="741"/>
                  </a:cubicBezTo>
                  <a:cubicBezTo>
                    <a:pt x="2365" y="336"/>
                    <a:pt x="2035" y="0"/>
                    <a:pt x="1630" y="0"/>
                  </a:cubicBezTo>
                  <a:cubicBezTo>
                    <a:pt x="1395" y="0"/>
                    <a:pt x="1187" y="122"/>
                    <a:pt x="1053" y="295"/>
                  </a:cubicBezTo>
                  <a:cubicBezTo>
                    <a:pt x="1053" y="735"/>
                    <a:pt x="1053" y="735"/>
                    <a:pt x="1053" y="735"/>
                  </a:cubicBezTo>
                  <a:cubicBezTo>
                    <a:pt x="1155" y="455"/>
                    <a:pt x="1340" y="232"/>
                    <a:pt x="1630" y="232"/>
                  </a:cubicBezTo>
                  <a:cubicBezTo>
                    <a:pt x="1909" y="232"/>
                    <a:pt x="2135" y="463"/>
                    <a:pt x="2134" y="741"/>
                  </a:cubicBezTo>
                  <a:cubicBezTo>
                    <a:pt x="2134" y="1020"/>
                    <a:pt x="1909" y="1246"/>
                    <a:pt x="1630" y="1245"/>
                  </a:cubicBezTo>
                  <a:cubicBezTo>
                    <a:pt x="1506" y="1244"/>
                    <a:pt x="1391" y="1199"/>
                    <a:pt x="1303" y="1125"/>
                  </a:cubicBezTo>
                  <a:cubicBezTo>
                    <a:pt x="1194" y="1040"/>
                    <a:pt x="1074" y="860"/>
                    <a:pt x="961" y="764"/>
                  </a:cubicBezTo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30" name="Freeform 72"/>
            <p:cNvSpPr>
              <a:spLocks/>
            </p:cNvSpPr>
            <p:nvPr userDrawn="1"/>
          </p:nvSpPr>
          <p:spPr bwMode="gray">
            <a:xfrm>
              <a:off x="4899" y="327"/>
              <a:ext cx="91" cy="14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624" y="0"/>
                </a:cxn>
                <a:cxn ang="0">
                  <a:pos x="1624" y="452"/>
                </a:cxn>
                <a:cxn ang="0">
                  <a:pos x="1365" y="273"/>
                </a:cxn>
                <a:cxn ang="0">
                  <a:pos x="613" y="273"/>
                </a:cxn>
                <a:cxn ang="0">
                  <a:pos x="613" y="1053"/>
                </a:cxn>
                <a:cxn ang="0">
                  <a:pos x="1428" y="1053"/>
                </a:cxn>
                <a:cxn ang="0">
                  <a:pos x="1428" y="1467"/>
                </a:cxn>
                <a:cxn ang="0">
                  <a:pos x="1205" y="1335"/>
                </a:cxn>
                <a:cxn ang="0">
                  <a:pos x="613" y="1335"/>
                </a:cxn>
                <a:cxn ang="0">
                  <a:pos x="613" y="2401"/>
                </a:cxn>
                <a:cxn ang="0">
                  <a:pos x="784" y="2651"/>
                </a:cxn>
                <a:cxn ang="0">
                  <a:pos x="11" y="2651"/>
                </a:cxn>
                <a:cxn ang="0">
                  <a:pos x="173" y="2401"/>
                </a:cxn>
                <a:cxn ang="0">
                  <a:pos x="173" y="278"/>
                </a:cxn>
                <a:cxn ang="0">
                  <a:pos x="0" y="0"/>
                </a:cxn>
              </a:cxnLst>
              <a:rect l="0" t="0" r="r" b="b"/>
              <a:pathLst>
                <a:path w="1624" h="2651">
                  <a:moveTo>
                    <a:pt x="0" y="0"/>
                  </a:moveTo>
                  <a:cubicBezTo>
                    <a:pt x="1624" y="0"/>
                    <a:pt x="1624" y="0"/>
                    <a:pt x="1624" y="0"/>
                  </a:cubicBezTo>
                  <a:cubicBezTo>
                    <a:pt x="1624" y="452"/>
                    <a:pt x="1624" y="452"/>
                    <a:pt x="1624" y="452"/>
                  </a:cubicBezTo>
                  <a:cubicBezTo>
                    <a:pt x="1624" y="452"/>
                    <a:pt x="1540" y="274"/>
                    <a:pt x="1365" y="273"/>
                  </a:cubicBezTo>
                  <a:cubicBezTo>
                    <a:pt x="613" y="273"/>
                    <a:pt x="613" y="273"/>
                    <a:pt x="613" y="273"/>
                  </a:cubicBezTo>
                  <a:cubicBezTo>
                    <a:pt x="613" y="1053"/>
                    <a:pt x="613" y="1053"/>
                    <a:pt x="613" y="1053"/>
                  </a:cubicBezTo>
                  <a:cubicBezTo>
                    <a:pt x="1428" y="1053"/>
                    <a:pt x="1428" y="1053"/>
                    <a:pt x="1428" y="1053"/>
                  </a:cubicBezTo>
                  <a:cubicBezTo>
                    <a:pt x="1428" y="1467"/>
                    <a:pt x="1428" y="1467"/>
                    <a:pt x="1428" y="1467"/>
                  </a:cubicBezTo>
                  <a:cubicBezTo>
                    <a:pt x="1428" y="1467"/>
                    <a:pt x="1402" y="1335"/>
                    <a:pt x="1205" y="1335"/>
                  </a:cubicBezTo>
                  <a:cubicBezTo>
                    <a:pt x="613" y="1335"/>
                    <a:pt x="613" y="1335"/>
                    <a:pt x="613" y="1335"/>
                  </a:cubicBezTo>
                  <a:cubicBezTo>
                    <a:pt x="613" y="2401"/>
                    <a:pt x="613" y="2401"/>
                    <a:pt x="613" y="2401"/>
                  </a:cubicBezTo>
                  <a:cubicBezTo>
                    <a:pt x="613" y="2558"/>
                    <a:pt x="784" y="2651"/>
                    <a:pt x="784" y="2651"/>
                  </a:cubicBezTo>
                  <a:cubicBezTo>
                    <a:pt x="11" y="2651"/>
                    <a:pt x="11" y="2651"/>
                    <a:pt x="11" y="2651"/>
                  </a:cubicBezTo>
                  <a:cubicBezTo>
                    <a:pt x="11" y="2651"/>
                    <a:pt x="173" y="2569"/>
                    <a:pt x="173" y="2401"/>
                  </a:cubicBezTo>
                  <a:cubicBezTo>
                    <a:pt x="173" y="278"/>
                    <a:pt x="173" y="278"/>
                    <a:pt x="173" y="278"/>
                  </a:cubicBezTo>
                  <a:cubicBezTo>
                    <a:pt x="173" y="9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31" name="Freeform 73"/>
            <p:cNvSpPr>
              <a:spLocks/>
            </p:cNvSpPr>
            <p:nvPr userDrawn="1"/>
          </p:nvSpPr>
          <p:spPr bwMode="gray">
            <a:xfrm>
              <a:off x="5114" y="327"/>
              <a:ext cx="60" cy="207"/>
            </a:xfrm>
            <a:custGeom>
              <a:avLst/>
              <a:gdLst/>
              <a:ahLst/>
              <a:cxnLst>
                <a:cxn ang="0">
                  <a:pos x="246" y="0"/>
                </a:cxn>
                <a:cxn ang="0">
                  <a:pos x="1072" y="0"/>
                </a:cxn>
                <a:cxn ang="0">
                  <a:pos x="887" y="230"/>
                </a:cxn>
                <a:cxn ang="0">
                  <a:pos x="887" y="2717"/>
                </a:cxn>
                <a:cxn ang="0">
                  <a:pos x="0" y="3693"/>
                </a:cxn>
                <a:cxn ang="0">
                  <a:pos x="423" y="2717"/>
                </a:cxn>
                <a:cxn ang="0">
                  <a:pos x="423" y="230"/>
                </a:cxn>
                <a:cxn ang="0">
                  <a:pos x="246" y="0"/>
                </a:cxn>
              </a:cxnLst>
              <a:rect l="0" t="0" r="r" b="b"/>
              <a:pathLst>
                <a:path w="1072" h="3696">
                  <a:moveTo>
                    <a:pt x="246" y="0"/>
                  </a:moveTo>
                  <a:cubicBezTo>
                    <a:pt x="1072" y="0"/>
                    <a:pt x="1072" y="0"/>
                    <a:pt x="1072" y="0"/>
                  </a:cubicBezTo>
                  <a:cubicBezTo>
                    <a:pt x="1072" y="0"/>
                    <a:pt x="887" y="87"/>
                    <a:pt x="887" y="230"/>
                  </a:cubicBezTo>
                  <a:cubicBezTo>
                    <a:pt x="887" y="2717"/>
                    <a:pt x="887" y="2717"/>
                    <a:pt x="887" y="2717"/>
                  </a:cubicBezTo>
                  <a:cubicBezTo>
                    <a:pt x="887" y="3558"/>
                    <a:pt x="44" y="3696"/>
                    <a:pt x="0" y="3693"/>
                  </a:cubicBezTo>
                  <a:cubicBezTo>
                    <a:pt x="72" y="3647"/>
                    <a:pt x="422" y="3349"/>
                    <a:pt x="423" y="2717"/>
                  </a:cubicBezTo>
                  <a:cubicBezTo>
                    <a:pt x="423" y="230"/>
                    <a:pt x="423" y="230"/>
                    <a:pt x="423" y="230"/>
                  </a:cubicBezTo>
                  <a:cubicBezTo>
                    <a:pt x="424" y="96"/>
                    <a:pt x="246" y="0"/>
                    <a:pt x="246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32" name="Freeform 74"/>
            <p:cNvSpPr>
              <a:spLocks/>
            </p:cNvSpPr>
            <p:nvPr userDrawn="1"/>
          </p:nvSpPr>
          <p:spPr bwMode="gray">
            <a:xfrm>
              <a:off x="5180" y="327"/>
              <a:ext cx="47" cy="14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28" y="0"/>
                </a:cxn>
                <a:cxn ang="0">
                  <a:pos x="645" y="235"/>
                </a:cxn>
                <a:cxn ang="0">
                  <a:pos x="645" y="2401"/>
                </a:cxn>
                <a:cxn ang="0">
                  <a:pos x="828" y="2653"/>
                </a:cxn>
                <a:cxn ang="0">
                  <a:pos x="0" y="2653"/>
                </a:cxn>
                <a:cxn ang="0">
                  <a:pos x="184" y="2401"/>
                </a:cxn>
                <a:cxn ang="0">
                  <a:pos x="184" y="235"/>
                </a:cxn>
                <a:cxn ang="0">
                  <a:pos x="0" y="0"/>
                </a:cxn>
              </a:cxnLst>
              <a:rect l="0" t="0" r="r" b="b"/>
              <a:pathLst>
                <a:path w="828" h="2653">
                  <a:moveTo>
                    <a:pt x="0" y="0"/>
                  </a:moveTo>
                  <a:cubicBezTo>
                    <a:pt x="828" y="0"/>
                    <a:pt x="828" y="0"/>
                    <a:pt x="828" y="0"/>
                  </a:cubicBezTo>
                  <a:cubicBezTo>
                    <a:pt x="828" y="0"/>
                    <a:pt x="645" y="89"/>
                    <a:pt x="645" y="235"/>
                  </a:cubicBezTo>
                  <a:cubicBezTo>
                    <a:pt x="645" y="2401"/>
                    <a:pt x="645" y="2401"/>
                    <a:pt x="645" y="2401"/>
                  </a:cubicBezTo>
                  <a:cubicBezTo>
                    <a:pt x="645" y="2556"/>
                    <a:pt x="828" y="2653"/>
                    <a:pt x="828" y="2653"/>
                  </a:cubicBezTo>
                  <a:cubicBezTo>
                    <a:pt x="0" y="2653"/>
                    <a:pt x="0" y="2653"/>
                    <a:pt x="0" y="2653"/>
                  </a:cubicBezTo>
                  <a:cubicBezTo>
                    <a:pt x="0" y="2653"/>
                    <a:pt x="184" y="2557"/>
                    <a:pt x="184" y="2401"/>
                  </a:cubicBezTo>
                  <a:cubicBezTo>
                    <a:pt x="184" y="235"/>
                    <a:pt x="184" y="235"/>
                    <a:pt x="184" y="235"/>
                  </a:cubicBezTo>
                  <a:cubicBezTo>
                    <a:pt x="184" y="8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33" name="Freeform 75"/>
            <p:cNvSpPr>
              <a:spLocks/>
            </p:cNvSpPr>
            <p:nvPr userDrawn="1"/>
          </p:nvSpPr>
          <p:spPr bwMode="gray">
            <a:xfrm>
              <a:off x="5227" y="327"/>
              <a:ext cx="111" cy="148"/>
            </a:xfrm>
            <a:custGeom>
              <a:avLst/>
              <a:gdLst/>
              <a:ahLst/>
              <a:cxnLst>
                <a:cxn ang="0">
                  <a:pos x="161" y="0"/>
                </a:cxn>
                <a:cxn ang="0">
                  <a:pos x="1984" y="0"/>
                </a:cxn>
                <a:cxn ang="0">
                  <a:pos x="1829" y="482"/>
                </a:cxn>
                <a:cxn ang="0">
                  <a:pos x="1607" y="279"/>
                </a:cxn>
                <a:cxn ang="0">
                  <a:pos x="1229" y="279"/>
                </a:cxn>
                <a:cxn ang="0">
                  <a:pos x="1229" y="2401"/>
                </a:cxn>
                <a:cxn ang="0">
                  <a:pos x="1407" y="2651"/>
                </a:cxn>
                <a:cxn ang="0">
                  <a:pos x="595" y="2651"/>
                </a:cxn>
                <a:cxn ang="0">
                  <a:pos x="771" y="2401"/>
                </a:cxn>
                <a:cxn ang="0">
                  <a:pos x="771" y="279"/>
                </a:cxn>
                <a:cxn ang="0">
                  <a:pos x="315" y="279"/>
                </a:cxn>
                <a:cxn ang="0">
                  <a:pos x="0" y="522"/>
                </a:cxn>
                <a:cxn ang="0">
                  <a:pos x="161" y="0"/>
                </a:cxn>
              </a:cxnLst>
              <a:rect l="0" t="0" r="r" b="b"/>
              <a:pathLst>
                <a:path w="1984" h="2651">
                  <a:moveTo>
                    <a:pt x="161" y="0"/>
                  </a:moveTo>
                  <a:cubicBezTo>
                    <a:pt x="1984" y="0"/>
                    <a:pt x="1984" y="0"/>
                    <a:pt x="1984" y="0"/>
                  </a:cubicBezTo>
                  <a:cubicBezTo>
                    <a:pt x="1829" y="482"/>
                    <a:pt x="1829" y="482"/>
                    <a:pt x="1829" y="482"/>
                  </a:cubicBezTo>
                  <a:cubicBezTo>
                    <a:pt x="1829" y="482"/>
                    <a:pt x="1783" y="279"/>
                    <a:pt x="1607" y="279"/>
                  </a:cubicBezTo>
                  <a:cubicBezTo>
                    <a:pt x="1229" y="279"/>
                    <a:pt x="1229" y="279"/>
                    <a:pt x="1229" y="279"/>
                  </a:cubicBezTo>
                  <a:cubicBezTo>
                    <a:pt x="1229" y="2401"/>
                    <a:pt x="1229" y="2401"/>
                    <a:pt x="1229" y="2401"/>
                  </a:cubicBezTo>
                  <a:cubicBezTo>
                    <a:pt x="1229" y="2535"/>
                    <a:pt x="1407" y="2651"/>
                    <a:pt x="1407" y="2651"/>
                  </a:cubicBezTo>
                  <a:cubicBezTo>
                    <a:pt x="595" y="2651"/>
                    <a:pt x="595" y="2651"/>
                    <a:pt x="595" y="2651"/>
                  </a:cubicBezTo>
                  <a:cubicBezTo>
                    <a:pt x="595" y="2651"/>
                    <a:pt x="771" y="2547"/>
                    <a:pt x="771" y="2401"/>
                  </a:cubicBezTo>
                  <a:cubicBezTo>
                    <a:pt x="771" y="279"/>
                    <a:pt x="771" y="279"/>
                    <a:pt x="771" y="279"/>
                  </a:cubicBezTo>
                  <a:cubicBezTo>
                    <a:pt x="315" y="279"/>
                    <a:pt x="315" y="279"/>
                    <a:pt x="315" y="279"/>
                  </a:cubicBezTo>
                  <a:cubicBezTo>
                    <a:pt x="185" y="280"/>
                    <a:pt x="0" y="522"/>
                    <a:pt x="0" y="522"/>
                  </a:cubicBezTo>
                  <a:lnTo>
                    <a:pt x="161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34" name="Freeform 76"/>
            <p:cNvSpPr>
              <a:spLocks/>
            </p:cNvSpPr>
            <p:nvPr userDrawn="1"/>
          </p:nvSpPr>
          <p:spPr bwMode="gray">
            <a:xfrm>
              <a:off x="5429" y="327"/>
              <a:ext cx="124" cy="151"/>
            </a:xfrm>
            <a:custGeom>
              <a:avLst/>
              <a:gdLst/>
              <a:ahLst/>
              <a:cxnLst>
                <a:cxn ang="0">
                  <a:pos x="1420" y="0"/>
                </a:cxn>
                <a:cxn ang="0">
                  <a:pos x="2219" y="0"/>
                </a:cxn>
                <a:cxn ang="0">
                  <a:pos x="2048" y="234"/>
                </a:cxn>
                <a:cxn ang="0">
                  <a:pos x="2048" y="1840"/>
                </a:cxn>
                <a:cxn ang="0">
                  <a:pos x="1131" y="2693"/>
                </a:cxn>
                <a:cxn ang="0">
                  <a:pos x="176" y="1840"/>
                </a:cxn>
                <a:cxn ang="0">
                  <a:pos x="176" y="234"/>
                </a:cxn>
                <a:cxn ang="0">
                  <a:pos x="0" y="0"/>
                </a:cxn>
                <a:cxn ang="0">
                  <a:pos x="821" y="0"/>
                </a:cxn>
                <a:cxn ang="0">
                  <a:pos x="638" y="234"/>
                </a:cxn>
                <a:cxn ang="0">
                  <a:pos x="638" y="1840"/>
                </a:cxn>
                <a:cxn ang="0">
                  <a:pos x="1131" y="2406"/>
                </a:cxn>
                <a:cxn ang="0">
                  <a:pos x="1601" y="1840"/>
                </a:cxn>
                <a:cxn ang="0">
                  <a:pos x="1601" y="234"/>
                </a:cxn>
                <a:cxn ang="0">
                  <a:pos x="1420" y="0"/>
                </a:cxn>
              </a:cxnLst>
              <a:rect l="0" t="0" r="r" b="b"/>
              <a:pathLst>
                <a:path w="2219" h="2693">
                  <a:moveTo>
                    <a:pt x="1420" y="0"/>
                  </a:moveTo>
                  <a:cubicBezTo>
                    <a:pt x="2219" y="0"/>
                    <a:pt x="2219" y="0"/>
                    <a:pt x="2219" y="0"/>
                  </a:cubicBezTo>
                  <a:cubicBezTo>
                    <a:pt x="2219" y="0"/>
                    <a:pt x="2048" y="91"/>
                    <a:pt x="2048" y="234"/>
                  </a:cubicBezTo>
                  <a:cubicBezTo>
                    <a:pt x="2048" y="1840"/>
                    <a:pt x="2048" y="1840"/>
                    <a:pt x="2048" y="1840"/>
                  </a:cubicBezTo>
                  <a:cubicBezTo>
                    <a:pt x="2047" y="2492"/>
                    <a:pt x="1506" y="2693"/>
                    <a:pt x="1131" y="2693"/>
                  </a:cubicBezTo>
                  <a:cubicBezTo>
                    <a:pt x="759" y="2693"/>
                    <a:pt x="175" y="2490"/>
                    <a:pt x="176" y="1840"/>
                  </a:cubicBezTo>
                  <a:cubicBezTo>
                    <a:pt x="176" y="234"/>
                    <a:pt x="176" y="234"/>
                    <a:pt x="176" y="234"/>
                  </a:cubicBezTo>
                  <a:cubicBezTo>
                    <a:pt x="176" y="91"/>
                    <a:pt x="0" y="0"/>
                    <a:pt x="0" y="0"/>
                  </a:cubicBezTo>
                  <a:cubicBezTo>
                    <a:pt x="821" y="0"/>
                    <a:pt x="821" y="0"/>
                    <a:pt x="821" y="0"/>
                  </a:cubicBezTo>
                  <a:cubicBezTo>
                    <a:pt x="821" y="0"/>
                    <a:pt x="638" y="88"/>
                    <a:pt x="638" y="234"/>
                  </a:cubicBezTo>
                  <a:cubicBezTo>
                    <a:pt x="638" y="1840"/>
                    <a:pt x="638" y="1840"/>
                    <a:pt x="638" y="1840"/>
                  </a:cubicBezTo>
                  <a:cubicBezTo>
                    <a:pt x="638" y="2182"/>
                    <a:pt x="865" y="2406"/>
                    <a:pt x="1131" y="2406"/>
                  </a:cubicBezTo>
                  <a:cubicBezTo>
                    <a:pt x="1397" y="2406"/>
                    <a:pt x="1600" y="2173"/>
                    <a:pt x="1601" y="1840"/>
                  </a:cubicBezTo>
                  <a:cubicBezTo>
                    <a:pt x="1601" y="234"/>
                    <a:pt x="1601" y="234"/>
                    <a:pt x="1601" y="234"/>
                  </a:cubicBezTo>
                  <a:cubicBezTo>
                    <a:pt x="1601" y="91"/>
                    <a:pt x="1420" y="0"/>
                    <a:pt x="1420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35" name="Freeform 77"/>
            <p:cNvSpPr>
              <a:spLocks/>
            </p:cNvSpPr>
            <p:nvPr userDrawn="1"/>
          </p:nvSpPr>
          <p:spPr bwMode="gray">
            <a:xfrm>
              <a:off x="4994" y="327"/>
              <a:ext cx="125" cy="151"/>
            </a:xfrm>
            <a:custGeom>
              <a:avLst/>
              <a:gdLst/>
              <a:ahLst/>
              <a:cxnLst>
                <a:cxn ang="0">
                  <a:pos x="1427" y="0"/>
                </a:cxn>
                <a:cxn ang="0">
                  <a:pos x="2240" y="0"/>
                </a:cxn>
                <a:cxn ang="0">
                  <a:pos x="2068" y="237"/>
                </a:cxn>
                <a:cxn ang="0">
                  <a:pos x="2067" y="1838"/>
                </a:cxn>
                <a:cxn ang="0">
                  <a:pos x="1122" y="2700"/>
                </a:cxn>
                <a:cxn ang="0">
                  <a:pos x="166" y="1838"/>
                </a:cxn>
                <a:cxn ang="0">
                  <a:pos x="166" y="237"/>
                </a:cxn>
                <a:cxn ang="0">
                  <a:pos x="0" y="0"/>
                </a:cxn>
                <a:cxn ang="0">
                  <a:pos x="821" y="0"/>
                </a:cxn>
                <a:cxn ang="0">
                  <a:pos x="631" y="237"/>
                </a:cxn>
                <a:cxn ang="0">
                  <a:pos x="630" y="1838"/>
                </a:cxn>
                <a:cxn ang="0">
                  <a:pos x="1122" y="2413"/>
                </a:cxn>
                <a:cxn ang="0">
                  <a:pos x="1602" y="1838"/>
                </a:cxn>
                <a:cxn ang="0">
                  <a:pos x="1603" y="237"/>
                </a:cxn>
                <a:cxn ang="0">
                  <a:pos x="1427" y="0"/>
                </a:cxn>
              </a:cxnLst>
              <a:rect l="0" t="0" r="r" b="b"/>
              <a:pathLst>
                <a:path w="2240" h="2700">
                  <a:moveTo>
                    <a:pt x="1427" y="0"/>
                  </a:moveTo>
                  <a:cubicBezTo>
                    <a:pt x="2240" y="0"/>
                    <a:pt x="2240" y="0"/>
                    <a:pt x="2240" y="0"/>
                  </a:cubicBezTo>
                  <a:cubicBezTo>
                    <a:pt x="2240" y="0"/>
                    <a:pt x="2068" y="95"/>
                    <a:pt x="2068" y="237"/>
                  </a:cubicBezTo>
                  <a:cubicBezTo>
                    <a:pt x="2068" y="238"/>
                    <a:pt x="2067" y="1838"/>
                    <a:pt x="2067" y="1838"/>
                  </a:cubicBezTo>
                  <a:cubicBezTo>
                    <a:pt x="2067" y="2494"/>
                    <a:pt x="1501" y="2700"/>
                    <a:pt x="1122" y="2700"/>
                  </a:cubicBezTo>
                  <a:cubicBezTo>
                    <a:pt x="750" y="2700"/>
                    <a:pt x="166" y="2491"/>
                    <a:pt x="166" y="1838"/>
                  </a:cubicBezTo>
                  <a:cubicBezTo>
                    <a:pt x="166" y="237"/>
                    <a:pt x="166" y="237"/>
                    <a:pt x="166" y="237"/>
                  </a:cubicBezTo>
                  <a:cubicBezTo>
                    <a:pt x="166" y="94"/>
                    <a:pt x="0" y="0"/>
                    <a:pt x="0" y="0"/>
                  </a:cubicBezTo>
                  <a:cubicBezTo>
                    <a:pt x="821" y="0"/>
                    <a:pt x="821" y="0"/>
                    <a:pt x="821" y="0"/>
                  </a:cubicBezTo>
                  <a:cubicBezTo>
                    <a:pt x="821" y="0"/>
                    <a:pt x="631" y="94"/>
                    <a:pt x="631" y="237"/>
                  </a:cubicBezTo>
                  <a:cubicBezTo>
                    <a:pt x="630" y="1838"/>
                    <a:pt x="630" y="1838"/>
                    <a:pt x="630" y="1838"/>
                  </a:cubicBezTo>
                  <a:cubicBezTo>
                    <a:pt x="630" y="2178"/>
                    <a:pt x="856" y="2412"/>
                    <a:pt x="1122" y="2413"/>
                  </a:cubicBezTo>
                  <a:cubicBezTo>
                    <a:pt x="1388" y="2414"/>
                    <a:pt x="1602" y="2174"/>
                    <a:pt x="1602" y="1838"/>
                  </a:cubicBezTo>
                  <a:cubicBezTo>
                    <a:pt x="1603" y="237"/>
                    <a:pt x="1603" y="237"/>
                    <a:pt x="1603" y="237"/>
                  </a:cubicBezTo>
                  <a:cubicBezTo>
                    <a:pt x="1603" y="94"/>
                    <a:pt x="1427" y="0"/>
                    <a:pt x="1427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36" name="Freeform 78"/>
            <p:cNvSpPr>
              <a:spLocks/>
            </p:cNvSpPr>
            <p:nvPr userDrawn="1"/>
          </p:nvSpPr>
          <p:spPr bwMode="gray">
            <a:xfrm>
              <a:off x="5333" y="324"/>
              <a:ext cx="95" cy="154"/>
            </a:xfrm>
            <a:custGeom>
              <a:avLst/>
              <a:gdLst/>
              <a:ahLst/>
              <a:cxnLst>
                <a:cxn ang="0">
                  <a:pos x="1467" y="479"/>
                </a:cxn>
                <a:cxn ang="0">
                  <a:pos x="1019" y="276"/>
                </a:cxn>
                <a:cxn ang="0">
                  <a:pos x="504" y="677"/>
                </a:cxn>
                <a:cxn ang="0">
                  <a:pos x="995" y="1174"/>
                </a:cxn>
                <a:cxn ang="0">
                  <a:pos x="1705" y="1974"/>
                </a:cxn>
                <a:cxn ang="0">
                  <a:pos x="651" y="2755"/>
                </a:cxn>
                <a:cxn ang="0">
                  <a:pos x="155" y="2686"/>
                </a:cxn>
                <a:cxn ang="0">
                  <a:pos x="0" y="2177"/>
                </a:cxn>
                <a:cxn ang="0">
                  <a:pos x="658" y="2466"/>
                </a:cxn>
                <a:cxn ang="0">
                  <a:pos x="1252" y="2030"/>
                </a:cxn>
                <a:cxn ang="0">
                  <a:pos x="46" y="731"/>
                </a:cxn>
                <a:cxn ang="0">
                  <a:pos x="973" y="0"/>
                </a:cxn>
                <a:cxn ang="0">
                  <a:pos x="1467" y="69"/>
                </a:cxn>
                <a:cxn ang="0">
                  <a:pos x="1467" y="479"/>
                </a:cxn>
              </a:cxnLst>
              <a:rect l="0" t="0" r="r" b="b"/>
              <a:pathLst>
                <a:path w="1707" h="2755">
                  <a:moveTo>
                    <a:pt x="1467" y="479"/>
                  </a:moveTo>
                  <a:cubicBezTo>
                    <a:pt x="1467" y="479"/>
                    <a:pt x="1352" y="277"/>
                    <a:pt x="1019" y="276"/>
                  </a:cubicBezTo>
                  <a:cubicBezTo>
                    <a:pt x="686" y="275"/>
                    <a:pt x="505" y="450"/>
                    <a:pt x="504" y="677"/>
                  </a:cubicBezTo>
                  <a:cubicBezTo>
                    <a:pt x="503" y="934"/>
                    <a:pt x="696" y="1031"/>
                    <a:pt x="995" y="1174"/>
                  </a:cubicBezTo>
                  <a:cubicBezTo>
                    <a:pt x="1279" y="1311"/>
                    <a:pt x="1707" y="1499"/>
                    <a:pt x="1705" y="1974"/>
                  </a:cubicBezTo>
                  <a:cubicBezTo>
                    <a:pt x="1704" y="2399"/>
                    <a:pt x="1327" y="2755"/>
                    <a:pt x="651" y="2755"/>
                  </a:cubicBezTo>
                  <a:cubicBezTo>
                    <a:pt x="442" y="2754"/>
                    <a:pt x="155" y="2686"/>
                    <a:pt x="155" y="2686"/>
                  </a:cubicBezTo>
                  <a:cubicBezTo>
                    <a:pt x="0" y="2177"/>
                    <a:pt x="0" y="2177"/>
                    <a:pt x="0" y="2177"/>
                  </a:cubicBezTo>
                  <a:cubicBezTo>
                    <a:pt x="143" y="2316"/>
                    <a:pt x="397" y="2466"/>
                    <a:pt x="658" y="2466"/>
                  </a:cubicBezTo>
                  <a:cubicBezTo>
                    <a:pt x="929" y="2466"/>
                    <a:pt x="1252" y="2298"/>
                    <a:pt x="1252" y="2030"/>
                  </a:cubicBezTo>
                  <a:cubicBezTo>
                    <a:pt x="1252" y="1512"/>
                    <a:pt x="46" y="1598"/>
                    <a:pt x="46" y="731"/>
                  </a:cubicBezTo>
                  <a:cubicBezTo>
                    <a:pt x="46" y="433"/>
                    <a:pt x="254" y="0"/>
                    <a:pt x="973" y="0"/>
                  </a:cubicBezTo>
                  <a:cubicBezTo>
                    <a:pt x="1207" y="0"/>
                    <a:pt x="1467" y="69"/>
                    <a:pt x="1467" y="69"/>
                  </a:cubicBezTo>
                  <a:lnTo>
                    <a:pt x="1467" y="47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</p:grpSp>
      <p:sp>
        <p:nvSpPr>
          <p:cNvPr id="3" name="Rectangle 2"/>
          <p:cNvSpPr/>
          <p:nvPr userDrawn="1"/>
        </p:nvSpPr>
        <p:spPr bwMode="auto">
          <a:xfrm>
            <a:off x="4355976" y="4829679"/>
            <a:ext cx="4788024" cy="245121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37000">
                <a:schemeClr val="bg1">
                  <a:alpha val="7300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GB" sz="12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43" name="Rectangle 142"/>
          <p:cNvSpPr/>
          <p:nvPr userDrawn="1"/>
        </p:nvSpPr>
        <p:spPr>
          <a:xfrm>
            <a:off x="4992556" y="4898379"/>
            <a:ext cx="3909757" cy="107722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marL="0" marR="0" lvl="0" indent="0" algn="r" defTabSz="914400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GB" altLang="ja-JP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Arial Unicode MS" pitchFamily="34" charset="-128"/>
              </a:rPr>
              <a:t>COMMERCIAL IN CONFIDENCE</a:t>
            </a:r>
            <a:r>
              <a:rPr kumimoji="1" lang="de-DE" altLang="ja-JP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Arial Unicode MS" pitchFamily="34" charset="-128"/>
              </a:rPr>
              <a:t> </a:t>
            </a:r>
            <a:r>
              <a:rPr kumimoji="1" lang="en-US" altLang="ja-JP" sz="7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© Copyright 2017 Fujitsu Limited</a:t>
            </a:r>
          </a:p>
        </p:txBody>
      </p:sp>
      <p:sp>
        <p:nvSpPr>
          <p:cNvPr id="38" name="Rectangle 37"/>
          <p:cNvSpPr/>
          <p:nvPr userDrawn="1"/>
        </p:nvSpPr>
        <p:spPr bwMode="auto">
          <a:xfrm rot="10800000">
            <a:off x="0" y="4829679"/>
            <a:ext cx="4788024" cy="245121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37000">
                <a:schemeClr val="bg1">
                  <a:alpha val="7300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GB" sz="12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064445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8" r:id="rId1"/>
  </p:sldLayoutIdLst>
  <p:transition>
    <p:fade/>
  </p:transition>
  <p:timing>
    <p:tnLst>
      <p:par>
        <p:cTn id="1" dur="indefinite" restart="never" nodeType="tmRoot"/>
      </p:par>
    </p:tnLst>
  </p:timing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tabLst>
          <a:tab pos="3676650" algn="l"/>
        </a:tabLst>
        <a:defRPr kumimoji="1" sz="3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tabLst>
          <a:tab pos="3676650" algn="l"/>
        </a:tabLst>
        <a:defRPr kumimoji="1" sz="3200">
          <a:solidFill>
            <a:schemeClr val="tx2"/>
          </a:solidFill>
          <a:latin typeface="Arial" charset="0"/>
          <a:ea typeface="Arial Unicode MS" pitchFamily="34" charset="-128"/>
          <a:cs typeface="Arial Unicode MS" pitchFamily="34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tabLst>
          <a:tab pos="3676650" algn="l"/>
        </a:tabLst>
        <a:defRPr kumimoji="1" sz="3200">
          <a:solidFill>
            <a:schemeClr val="tx2"/>
          </a:solidFill>
          <a:latin typeface="Arial" charset="0"/>
          <a:ea typeface="Arial Unicode MS" pitchFamily="34" charset="-128"/>
          <a:cs typeface="Arial Unicode MS" pitchFamily="34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tabLst>
          <a:tab pos="3676650" algn="l"/>
        </a:tabLst>
        <a:defRPr kumimoji="1" sz="3200">
          <a:solidFill>
            <a:schemeClr val="tx2"/>
          </a:solidFill>
          <a:latin typeface="Arial" charset="0"/>
          <a:ea typeface="Arial Unicode MS" pitchFamily="34" charset="-128"/>
          <a:cs typeface="Arial Unicode MS" pitchFamily="34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tabLst>
          <a:tab pos="3676650" algn="l"/>
        </a:tabLst>
        <a:defRPr kumimoji="1" sz="3200">
          <a:solidFill>
            <a:schemeClr val="tx2"/>
          </a:solidFill>
          <a:latin typeface="Arial" charset="0"/>
          <a:ea typeface="Arial Unicode MS" pitchFamily="34" charset="-128"/>
          <a:cs typeface="Arial Unicode MS" pitchFamily="34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tabLst>
          <a:tab pos="3676650" algn="l"/>
        </a:tabLst>
        <a:defRPr kumimoji="1" sz="3200">
          <a:solidFill>
            <a:schemeClr val="tx2"/>
          </a:solidFill>
          <a:latin typeface="Arial" charset="0"/>
          <a:ea typeface="Arial Unicode MS" pitchFamily="34" charset="-128"/>
          <a:cs typeface="Arial Unicode MS" pitchFamily="34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tabLst>
          <a:tab pos="3676650" algn="l"/>
        </a:tabLst>
        <a:defRPr kumimoji="1" sz="3200">
          <a:solidFill>
            <a:schemeClr val="tx2"/>
          </a:solidFill>
          <a:latin typeface="Arial" charset="0"/>
          <a:ea typeface="Arial Unicode MS" pitchFamily="34" charset="-128"/>
          <a:cs typeface="Arial Unicode MS" pitchFamily="34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tabLst>
          <a:tab pos="3676650" algn="l"/>
        </a:tabLst>
        <a:defRPr kumimoji="1" sz="3200">
          <a:solidFill>
            <a:schemeClr val="tx2"/>
          </a:solidFill>
          <a:latin typeface="Arial" charset="0"/>
          <a:ea typeface="Arial Unicode MS" pitchFamily="34" charset="-128"/>
          <a:cs typeface="Arial Unicode MS" pitchFamily="34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tabLst>
          <a:tab pos="3676650" algn="l"/>
        </a:tabLst>
        <a:defRPr kumimoji="1" sz="3200">
          <a:solidFill>
            <a:schemeClr val="tx2"/>
          </a:solidFill>
          <a:latin typeface="Arial" charset="0"/>
          <a:ea typeface="Arial Unicode MS" pitchFamily="34" charset="-128"/>
          <a:cs typeface="Arial Unicode MS" pitchFamily="34" charset="-128"/>
        </a:defRPr>
      </a:lvl9pPr>
    </p:titleStyle>
    <p:bodyStyle>
      <a:lvl1pPr marL="273050" indent="-273050" algn="l" defTabSz="457200" rtl="0" eaLnBrk="1" fontAlgn="base" hangingPunct="1">
        <a:spcBef>
          <a:spcPct val="0"/>
        </a:spcBef>
        <a:spcAft>
          <a:spcPct val="35000"/>
        </a:spcAft>
        <a:buClr>
          <a:srgbClr val="A30B1A"/>
        </a:buClr>
        <a:buFont typeface="Wingdings 2" pitchFamily="18" charset="2"/>
        <a:buChar char="¾"/>
        <a:defRPr kumimoji="1" sz="2400">
          <a:solidFill>
            <a:srgbClr val="000000"/>
          </a:solidFill>
          <a:latin typeface="+mn-lt"/>
          <a:ea typeface="+mn-ea"/>
          <a:cs typeface="+mn-cs"/>
        </a:defRPr>
      </a:lvl1pPr>
      <a:lvl2pPr marL="712788" indent="-242888" algn="l" defTabSz="457200" rtl="0" eaLnBrk="1" fontAlgn="base" hangingPunct="1">
        <a:spcBef>
          <a:spcPct val="0"/>
        </a:spcBef>
        <a:spcAft>
          <a:spcPct val="35000"/>
        </a:spcAft>
        <a:buClr>
          <a:srgbClr val="87867E"/>
        </a:buClr>
        <a:buFont typeface="Wingdings" pitchFamily="2" charset="2"/>
        <a:buChar char="n"/>
        <a:defRPr kumimoji="1" sz="2000">
          <a:solidFill>
            <a:srgbClr val="000000"/>
          </a:solidFill>
          <a:latin typeface="+mn-lt"/>
          <a:ea typeface="+mn-ea"/>
          <a:cs typeface="+mn-cs"/>
        </a:defRPr>
      </a:lvl2pPr>
      <a:lvl3pPr marL="1030288" indent="-138113" algn="l" defTabSz="457200" rtl="0" eaLnBrk="1" fontAlgn="base" hangingPunct="1">
        <a:spcBef>
          <a:spcPct val="0"/>
        </a:spcBef>
        <a:spcAft>
          <a:spcPct val="35000"/>
        </a:spcAft>
        <a:buClr>
          <a:srgbClr val="87867E"/>
        </a:buClr>
        <a:buSzPct val="100000"/>
        <a:buFont typeface="Wingdings" pitchFamily="2" charset="2"/>
        <a:buChar char=""/>
        <a:defRPr kumimoji="1">
          <a:solidFill>
            <a:srgbClr val="000000"/>
          </a:solidFill>
          <a:latin typeface="+mn-lt"/>
          <a:ea typeface="+mn-ea"/>
          <a:cs typeface="+mn-cs"/>
        </a:defRPr>
      </a:lvl3pPr>
      <a:lvl4pPr marL="1344613" indent="-134938" algn="l" defTabSz="457200" rtl="0" eaLnBrk="1" fontAlgn="base" hangingPunct="1">
        <a:spcBef>
          <a:spcPct val="0"/>
        </a:spcBef>
        <a:spcAft>
          <a:spcPct val="35000"/>
        </a:spcAft>
        <a:buClr>
          <a:srgbClr val="87867E"/>
        </a:buClr>
        <a:buSzPct val="100000"/>
        <a:buFont typeface="Arial" charset="0"/>
        <a:buChar char="•"/>
        <a:defRPr kumimoji="1" sz="1600">
          <a:solidFill>
            <a:srgbClr val="000000"/>
          </a:solidFill>
          <a:latin typeface="+mn-lt"/>
          <a:ea typeface="+mn-ea"/>
          <a:cs typeface="+mn-cs"/>
        </a:defRPr>
      </a:lvl4pPr>
      <a:lvl5pPr marL="2305050" indent="365125" algn="l" defTabSz="457200" rtl="0" eaLnBrk="1" fontAlgn="base" hangingPunct="1">
        <a:spcBef>
          <a:spcPct val="0"/>
        </a:spcBef>
        <a:spcAft>
          <a:spcPct val="0"/>
        </a:spcAft>
        <a:buBlip>
          <a:blip r:embed="rId5"/>
        </a:buBlip>
        <a:defRPr kumimoji="1" sz="2000">
          <a:solidFill>
            <a:srgbClr val="000000"/>
          </a:solidFill>
          <a:latin typeface="+mn-lt"/>
          <a:ea typeface="+mn-ea"/>
          <a:cs typeface="+mn-cs"/>
        </a:defRPr>
      </a:lvl5pPr>
      <a:lvl6pPr marL="2762250" indent="365125" algn="l" defTabSz="457200" rtl="0" eaLnBrk="1" fontAlgn="base" hangingPunct="1">
        <a:spcBef>
          <a:spcPct val="0"/>
        </a:spcBef>
        <a:spcAft>
          <a:spcPct val="0"/>
        </a:spcAft>
        <a:buBlip>
          <a:blip r:embed="rId5"/>
        </a:buBlip>
        <a:defRPr kumimoji="1" sz="2000">
          <a:solidFill>
            <a:srgbClr val="000000"/>
          </a:solidFill>
          <a:latin typeface="+mn-lt"/>
          <a:ea typeface="+mn-ea"/>
          <a:cs typeface="+mn-cs"/>
        </a:defRPr>
      </a:lvl6pPr>
      <a:lvl7pPr marL="3219450" indent="365125" algn="l" defTabSz="457200" rtl="0" eaLnBrk="1" fontAlgn="base" hangingPunct="1">
        <a:spcBef>
          <a:spcPct val="0"/>
        </a:spcBef>
        <a:spcAft>
          <a:spcPct val="0"/>
        </a:spcAft>
        <a:buBlip>
          <a:blip r:embed="rId5"/>
        </a:buBlip>
        <a:defRPr kumimoji="1" sz="2000">
          <a:solidFill>
            <a:srgbClr val="000000"/>
          </a:solidFill>
          <a:latin typeface="+mn-lt"/>
          <a:ea typeface="+mn-ea"/>
          <a:cs typeface="+mn-cs"/>
        </a:defRPr>
      </a:lvl7pPr>
      <a:lvl8pPr marL="3676650" indent="365125" algn="l" defTabSz="457200" rtl="0" eaLnBrk="1" fontAlgn="base" hangingPunct="1">
        <a:spcBef>
          <a:spcPct val="0"/>
        </a:spcBef>
        <a:spcAft>
          <a:spcPct val="0"/>
        </a:spcAft>
        <a:buBlip>
          <a:blip r:embed="rId5"/>
        </a:buBlip>
        <a:defRPr kumimoji="1" sz="2000">
          <a:solidFill>
            <a:srgbClr val="000000"/>
          </a:solidFill>
          <a:latin typeface="+mn-lt"/>
          <a:ea typeface="+mn-ea"/>
          <a:cs typeface="+mn-cs"/>
        </a:defRPr>
      </a:lvl8pPr>
      <a:lvl9pPr marL="4133850" indent="365125" algn="l" defTabSz="457200" rtl="0" eaLnBrk="1" fontAlgn="base" hangingPunct="1">
        <a:spcBef>
          <a:spcPct val="0"/>
        </a:spcBef>
        <a:spcAft>
          <a:spcPct val="0"/>
        </a:spcAft>
        <a:buBlip>
          <a:blip r:embed="rId5"/>
        </a:buBlip>
        <a:defRPr kumimoji="1"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Jumper_New.jpg"/>
          <p:cNvPicPr>
            <a:picLocks/>
          </p:cNvPicPr>
          <p:nvPr userDrawn="1"/>
        </p:nvPicPr>
        <p:blipFill>
          <a:blip r:embed="rId5">
            <a:alphaModFix amt="31000"/>
          </a:blip>
          <a:srcRect t="20128" b="40873"/>
          <a:stretch>
            <a:fillRect/>
          </a:stretch>
        </p:blipFill>
        <p:spPr>
          <a:xfrm>
            <a:off x="0" y="2285057"/>
            <a:ext cx="9144000" cy="286081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5152" y="895"/>
            <a:ext cx="917572" cy="570730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0" y="2285056"/>
            <a:ext cx="9144000" cy="2527152"/>
          </a:xfrm>
          <a:prstGeom prst="rect">
            <a:avLst/>
          </a:prstGeom>
          <a:gradFill flip="none" rotWithShape="1">
            <a:gsLst>
              <a:gs pos="22000">
                <a:schemeClr val="accent3">
                  <a:alpha val="0"/>
                  <a:lumMod val="95000"/>
                </a:schemeClr>
              </a:gs>
              <a:gs pos="100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Rectangle 9"/>
          <p:cNvSpPr/>
          <p:nvPr userDrawn="1"/>
        </p:nvSpPr>
        <p:spPr bwMode="auto">
          <a:xfrm>
            <a:off x="4355976" y="4829679"/>
            <a:ext cx="4788024" cy="245121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37000">
                <a:schemeClr val="bg1">
                  <a:alpha val="7300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GB" sz="12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3" name="Rectangle 12"/>
          <p:cNvSpPr/>
          <p:nvPr userDrawn="1"/>
        </p:nvSpPr>
        <p:spPr bwMode="auto">
          <a:xfrm rot="10800000">
            <a:off x="0" y="4829679"/>
            <a:ext cx="4788024" cy="245121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37000">
                <a:schemeClr val="bg1">
                  <a:alpha val="7300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GB" sz="12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4355976" y="4895256"/>
            <a:ext cx="440754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ctr" defTabSz="914400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0E587C3-6185-4498-8C81-B6881F24432E}" type="slidenum">
              <a:rPr lang="de-DE" altLang="ja-JP" sz="800" smtClean="0"/>
              <a:pPr marL="0" marR="0" indent="0" algn="ctr" defTabSz="914400" rtl="0" eaLnBrk="1" fontAlgn="ctr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de-DE" altLang="ja-JP" sz="800" dirty="0" smtClean="0"/>
          </a:p>
        </p:txBody>
      </p:sp>
      <p:sp>
        <p:nvSpPr>
          <p:cNvPr id="15" name="Rectangle 14"/>
          <p:cNvSpPr/>
          <p:nvPr userDrawn="1"/>
        </p:nvSpPr>
        <p:spPr>
          <a:xfrm>
            <a:off x="4992556" y="4898379"/>
            <a:ext cx="3909757" cy="107722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marL="0" marR="0" lvl="0" indent="0" algn="r" defTabSz="914400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GB" altLang="ja-JP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Arial Unicode MS" pitchFamily="34" charset="-128"/>
              </a:rPr>
              <a:t>COMMERCIAL IN CONFIDENCE</a:t>
            </a:r>
            <a:r>
              <a:rPr kumimoji="1" lang="de-DE" altLang="ja-JP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Arial Unicode MS" pitchFamily="34" charset="-128"/>
              </a:rPr>
              <a:t> </a:t>
            </a:r>
            <a:r>
              <a:rPr kumimoji="1" lang="en-US" altLang="ja-JP" sz="7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© Copyright 2017 Fujitsu Limited</a:t>
            </a:r>
          </a:p>
        </p:txBody>
      </p:sp>
    </p:spTree>
    <p:extLst>
      <p:ext uri="{BB962C8B-B14F-4D97-AF65-F5344CB8AC3E}">
        <p14:creationId xmlns:p14="http://schemas.microsoft.com/office/powerpoint/2010/main" val="35909847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6" descr="ContentGray20_L150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hidden">
          <a:xfrm>
            <a:off x="0" y="0"/>
            <a:ext cx="9144000" cy="804863"/>
          </a:xfrm>
          <a:prstGeom prst="rect">
            <a:avLst/>
          </a:prstGeom>
          <a:noFill/>
        </p:spPr>
      </p:pic>
      <p:sp>
        <p:nvSpPr>
          <p:cNvPr id="9" name="Line 4"/>
          <p:cNvSpPr>
            <a:spLocks noChangeShapeType="1"/>
          </p:cNvSpPr>
          <p:nvPr/>
        </p:nvSpPr>
        <p:spPr bwMode="gray">
          <a:xfrm>
            <a:off x="0" y="4974431"/>
            <a:ext cx="9144000" cy="0"/>
          </a:xfrm>
          <a:prstGeom prst="line">
            <a:avLst/>
          </a:prstGeom>
          <a:noFill/>
          <a:ln w="12700">
            <a:solidFill>
              <a:srgbClr val="87867E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GB" sz="900" dirty="0">
              <a:latin typeface="Arial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5004048" y="5001346"/>
            <a:ext cx="3909757" cy="107722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marL="0" marR="0" lvl="0" indent="0" algn="r" defTabSz="914400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GB" altLang="ja-JP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Arial Unicode MS" pitchFamily="34" charset="-128"/>
              </a:rPr>
              <a:t>COMMERCIAL IN CONFIDENCE</a:t>
            </a:r>
            <a:r>
              <a:rPr kumimoji="1" lang="de-DE" altLang="ja-JP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Arial Unicode MS" pitchFamily="34" charset="-128"/>
              </a:rPr>
              <a:t> </a:t>
            </a:r>
            <a:r>
              <a:rPr kumimoji="1" lang="en-US" altLang="ja-JP" sz="7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© Copyright 2017 Fujitsu Limited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5152" y="895"/>
            <a:ext cx="917572" cy="570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561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67" r:id="rId2"/>
    <p:sldLayoutId id="2147483768" r:id="rId3"/>
    <p:sldLayoutId id="2147483770" r:id="rId4"/>
    <p:sldLayoutId id="2147483771" r:id="rId5"/>
    <p:sldLayoutId id="2147483772" r:id="rId6"/>
    <p:sldLayoutId id="2147483773" r:id="rId7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ctr" defTabSz="6858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6858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685800" rtl="0" eaLnBrk="1" latinLnBrk="0" hangingPunct="1">
        <a:spcBef>
          <a:spcPct val="20000"/>
        </a:spcBef>
        <a:buFont typeface="Arial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spcBef>
          <a:spcPct val="20000"/>
        </a:spcBef>
        <a:buFont typeface="Arial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 userDrawn="1"/>
        </p:nvPicPr>
        <p:blipFill rotWithShape="1"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b="31922"/>
          <a:stretch/>
        </p:blipFill>
        <p:spPr bwMode="auto">
          <a:xfrm>
            <a:off x="2822" y="1"/>
            <a:ext cx="9141179" cy="51346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5152" y="895"/>
            <a:ext cx="917572" cy="57073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4992556" y="4898379"/>
            <a:ext cx="3909757" cy="107722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marL="0" marR="0" lvl="0" indent="0" algn="r" defTabSz="914400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GB" altLang="ja-JP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Arial Unicode MS" pitchFamily="34" charset="-128"/>
              </a:rPr>
              <a:t>COMMERCIAL IN CONFIDENCE</a:t>
            </a:r>
            <a:r>
              <a:rPr kumimoji="1" lang="de-DE" altLang="ja-JP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Arial Unicode MS" pitchFamily="34" charset="-128"/>
              </a:rPr>
              <a:t> </a:t>
            </a:r>
            <a:r>
              <a:rPr kumimoji="1" lang="en-US" altLang="ja-JP" sz="7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© Copyright 2017 Fujitsu Limited</a:t>
            </a:r>
          </a:p>
        </p:txBody>
      </p:sp>
    </p:spTree>
    <p:extLst>
      <p:ext uri="{BB962C8B-B14F-4D97-AF65-F5344CB8AC3E}">
        <p14:creationId xmlns:p14="http://schemas.microsoft.com/office/powerpoint/2010/main" val="31718012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5" r:id="rId1"/>
    <p:sldLayoutId id="2147483776" r:id="rId2"/>
    <p:sldLayoutId id="2147483777" r:id="rId3"/>
    <p:sldLayoutId id="2147483778" r:id="rId4"/>
    <p:sldLayoutId id="2147483779" r:id="rId5"/>
    <p:sldLayoutId id="2147483780" r:id="rId6"/>
    <p:sldLayoutId id="2147483781" r:id="rId7"/>
    <p:sldLayoutId id="2147483782" r:id="rId8"/>
  </p:sldLayoutIdLst>
  <p:transition>
    <p:fade/>
  </p:transition>
  <p:timing>
    <p:tnLst>
      <p:par>
        <p:cTn id="1" dur="indefinite" restart="never" nodeType="tmRoot"/>
      </p:par>
    </p:tnLst>
  </p:timing>
  <p:hf hdr="0"/>
  <p:txStyles>
    <p:titleStyle>
      <a:lvl1pPr algn="l" rtl="0" eaLnBrk="0" fontAlgn="ctr" hangingPunct="0">
        <a:lnSpc>
          <a:spcPct val="90000"/>
        </a:lnSpc>
        <a:spcBef>
          <a:spcPct val="0"/>
        </a:spcBef>
        <a:spcAft>
          <a:spcPct val="0"/>
        </a:spcAft>
        <a:defRPr kumimoji="1" sz="2799">
          <a:solidFill>
            <a:schemeClr val="tx2"/>
          </a:solidFill>
          <a:latin typeface="Fujitsu Sans Medium" pitchFamily="34" charset="0"/>
          <a:ea typeface="+mj-ea"/>
          <a:cs typeface="+mj-cs"/>
        </a:defRPr>
      </a:lvl1pPr>
      <a:lvl2pPr algn="l" rtl="0" eaLnBrk="0" fontAlgn="ctr" hangingPunct="0">
        <a:lnSpc>
          <a:spcPct val="90000"/>
        </a:lnSpc>
        <a:spcBef>
          <a:spcPct val="0"/>
        </a:spcBef>
        <a:spcAft>
          <a:spcPct val="0"/>
        </a:spcAft>
        <a:defRPr kumimoji="1" sz="2799">
          <a:solidFill>
            <a:schemeClr val="tx2"/>
          </a:solidFill>
          <a:latin typeface="Fujitsu Sans Medium" pitchFamily="34" charset="0"/>
          <a:ea typeface="ＭＳ Ｐゴシック" charset="-128"/>
        </a:defRPr>
      </a:lvl2pPr>
      <a:lvl3pPr algn="l" rtl="0" eaLnBrk="0" fontAlgn="ctr" hangingPunct="0">
        <a:lnSpc>
          <a:spcPct val="90000"/>
        </a:lnSpc>
        <a:spcBef>
          <a:spcPct val="0"/>
        </a:spcBef>
        <a:spcAft>
          <a:spcPct val="0"/>
        </a:spcAft>
        <a:defRPr kumimoji="1" sz="2799">
          <a:solidFill>
            <a:schemeClr val="tx2"/>
          </a:solidFill>
          <a:latin typeface="Fujitsu Sans Medium" pitchFamily="34" charset="0"/>
          <a:ea typeface="ＭＳ Ｐゴシック" charset="-128"/>
        </a:defRPr>
      </a:lvl3pPr>
      <a:lvl4pPr algn="l" rtl="0" eaLnBrk="0" fontAlgn="ctr" hangingPunct="0">
        <a:lnSpc>
          <a:spcPct val="90000"/>
        </a:lnSpc>
        <a:spcBef>
          <a:spcPct val="0"/>
        </a:spcBef>
        <a:spcAft>
          <a:spcPct val="0"/>
        </a:spcAft>
        <a:defRPr kumimoji="1" sz="2799">
          <a:solidFill>
            <a:schemeClr val="tx2"/>
          </a:solidFill>
          <a:latin typeface="Fujitsu Sans Medium" pitchFamily="34" charset="0"/>
          <a:ea typeface="ＭＳ Ｐゴシック" charset="-128"/>
        </a:defRPr>
      </a:lvl4pPr>
      <a:lvl5pPr algn="l" rtl="0" eaLnBrk="0" fontAlgn="ctr" hangingPunct="0">
        <a:lnSpc>
          <a:spcPct val="90000"/>
        </a:lnSpc>
        <a:spcBef>
          <a:spcPct val="0"/>
        </a:spcBef>
        <a:spcAft>
          <a:spcPct val="0"/>
        </a:spcAft>
        <a:defRPr kumimoji="1" sz="2799">
          <a:solidFill>
            <a:schemeClr val="tx2"/>
          </a:solidFill>
          <a:latin typeface="Fujitsu Sans Medium" pitchFamily="34" charset="0"/>
          <a:ea typeface="ＭＳ Ｐゴシック" charset="-128"/>
        </a:defRPr>
      </a:lvl5pPr>
      <a:lvl6pPr marL="457052" algn="l" rtl="0" fontAlgn="ctr">
        <a:lnSpc>
          <a:spcPct val="90000"/>
        </a:lnSpc>
        <a:spcBef>
          <a:spcPct val="0"/>
        </a:spcBef>
        <a:spcAft>
          <a:spcPct val="0"/>
        </a:spcAft>
        <a:defRPr kumimoji="1" sz="2799">
          <a:solidFill>
            <a:schemeClr val="tx2"/>
          </a:solidFill>
          <a:latin typeface="Arial" charset="0"/>
          <a:ea typeface="ＭＳ Ｐゴシック" charset="-128"/>
        </a:defRPr>
      </a:lvl6pPr>
      <a:lvl7pPr marL="914103" algn="l" rtl="0" fontAlgn="ctr">
        <a:lnSpc>
          <a:spcPct val="90000"/>
        </a:lnSpc>
        <a:spcBef>
          <a:spcPct val="0"/>
        </a:spcBef>
        <a:spcAft>
          <a:spcPct val="0"/>
        </a:spcAft>
        <a:defRPr kumimoji="1" sz="2799">
          <a:solidFill>
            <a:schemeClr val="tx2"/>
          </a:solidFill>
          <a:latin typeface="Arial" charset="0"/>
          <a:ea typeface="ＭＳ Ｐゴシック" charset="-128"/>
        </a:defRPr>
      </a:lvl7pPr>
      <a:lvl8pPr marL="1371155" algn="l" rtl="0" fontAlgn="ctr">
        <a:lnSpc>
          <a:spcPct val="90000"/>
        </a:lnSpc>
        <a:spcBef>
          <a:spcPct val="0"/>
        </a:spcBef>
        <a:spcAft>
          <a:spcPct val="0"/>
        </a:spcAft>
        <a:defRPr kumimoji="1" sz="2799">
          <a:solidFill>
            <a:schemeClr val="tx2"/>
          </a:solidFill>
          <a:latin typeface="Arial" charset="0"/>
          <a:ea typeface="ＭＳ Ｐゴシック" charset="-128"/>
        </a:defRPr>
      </a:lvl8pPr>
      <a:lvl9pPr marL="1828206" algn="l" rtl="0" fontAlgn="ctr">
        <a:lnSpc>
          <a:spcPct val="90000"/>
        </a:lnSpc>
        <a:spcBef>
          <a:spcPct val="0"/>
        </a:spcBef>
        <a:spcAft>
          <a:spcPct val="0"/>
        </a:spcAft>
        <a:defRPr kumimoji="1" sz="2799">
          <a:solidFill>
            <a:schemeClr val="tx2"/>
          </a:solidFill>
          <a:latin typeface="Arial" charset="0"/>
          <a:ea typeface="ＭＳ Ｐゴシック" charset="-128"/>
        </a:defRPr>
      </a:lvl9pPr>
    </p:titleStyle>
    <p:bodyStyle>
      <a:lvl1pPr marL="266613" indent="-266613" algn="l" defTabSz="809362" rtl="0" eaLnBrk="0" fontAlgn="ctr" hangingPunct="0">
        <a:lnSpc>
          <a:spcPct val="110000"/>
        </a:lnSpc>
        <a:spcBef>
          <a:spcPct val="20000"/>
        </a:spcBef>
        <a:spcAft>
          <a:spcPct val="10000"/>
        </a:spcAft>
        <a:buClr>
          <a:srgbClr val="A30B1A"/>
        </a:buClr>
        <a:buFont typeface="Wingdings" pitchFamily="2" charset="2"/>
        <a:buChar char="n"/>
        <a:defRPr kumimoji="1" sz="2199">
          <a:solidFill>
            <a:schemeClr val="tx1"/>
          </a:solidFill>
          <a:latin typeface="Fujitsu Sans" pitchFamily="34" charset="0"/>
          <a:ea typeface="+mn-ea"/>
          <a:cs typeface="+mn-cs"/>
        </a:defRPr>
      </a:lvl1pPr>
      <a:lvl2pPr marL="514183" indent="-245983" algn="l" defTabSz="809362" rtl="0" eaLnBrk="0" fontAlgn="ctr" hangingPunct="0">
        <a:lnSpc>
          <a:spcPct val="110000"/>
        </a:lnSpc>
        <a:spcBef>
          <a:spcPct val="20000"/>
        </a:spcBef>
        <a:spcAft>
          <a:spcPct val="10000"/>
        </a:spcAft>
        <a:buClr>
          <a:srgbClr val="87867E"/>
        </a:buClr>
        <a:buFont typeface="Wingdings" pitchFamily="2" charset="2"/>
        <a:buChar char="n"/>
        <a:defRPr kumimoji="1">
          <a:solidFill>
            <a:schemeClr val="tx1"/>
          </a:solidFill>
          <a:latin typeface="Fujitsu Sans" pitchFamily="34" charset="0"/>
          <a:ea typeface="+mn-ea"/>
        </a:defRPr>
      </a:lvl2pPr>
      <a:lvl3pPr marL="536401" indent="377702" algn="l" defTabSz="809362" rtl="0" eaLnBrk="0" fontAlgn="ctr" hangingPunct="0">
        <a:lnSpc>
          <a:spcPct val="110000"/>
        </a:lnSpc>
        <a:spcBef>
          <a:spcPct val="20000"/>
        </a:spcBef>
        <a:spcAft>
          <a:spcPct val="10000"/>
        </a:spcAft>
        <a:buClr>
          <a:srgbClr val="808080"/>
        </a:buClr>
        <a:buFont typeface="Wingdings" pitchFamily="2" charset="2"/>
        <a:defRPr kumimoji="1" sz="1600">
          <a:solidFill>
            <a:schemeClr val="tx1"/>
          </a:solidFill>
          <a:latin typeface="+mn-lt"/>
          <a:ea typeface="+mn-ea"/>
        </a:defRPr>
      </a:lvl3pPr>
      <a:lvl4pPr marL="717317" indent="-136481" algn="l" defTabSz="809362" rtl="0" eaLnBrk="0" fontAlgn="base" hangingPunct="0">
        <a:lnSpc>
          <a:spcPct val="110000"/>
        </a:lnSpc>
        <a:spcBef>
          <a:spcPct val="20000"/>
        </a:spcBef>
        <a:spcAft>
          <a:spcPct val="10000"/>
        </a:spcAft>
        <a:buClr>
          <a:srgbClr val="87867E"/>
        </a:buClr>
        <a:buSzPct val="50000"/>
        <a:buFont typeface="Wingdings" pitchFamily="2" charset="2"/>
        <a:buChar char="l"/>
        <a:defRPr kumimoji="1" sz="1400">
          <a:solidFill>
            <a:schemeClr val="tx1"/>
          </a:solidFill>
          <a:latin typeface="+mn-lt"/>
          <a:ea typeface="+mn-ea"/>
        </a:defRPr>
      </a:lvl4pPr>
      <a:lvl5pPr marL="2056731" indent="-228526" algn="l" defTabSz="809362" rtl="0" eaLnBrk="0" fontAlgn="base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3783" indent="-228526" algn="l" defTabSz="809362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0834" indent="-228526" algn="l" defTabSz="809362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7886" indent="-228526" algn="l" defTabSz="809362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4937" indent="-228526" algn="l" defTabSz="809362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ja-JP"/>
      </a:defPPr>
      <a:lvl1pPr marL="0" algn="l" defTabSz="914103" rtl="0" eaLnBrk="1" latinLnBrk="0" hangingPunct="1">
        <a:defRPr kumimoji="1"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52" algn="l" defTabSz="914103" rtl="0" eaLnBrk="1" latinLnBrk="0" hangingPunct="1">
        <a:defRPr kumimoji="1"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03" algn="l" defTabSz="914103" rtl="0" eaLnBrk="1" latinLnBrk="0" hangingPunct="1">
        <a:defRPr kumimoji="1"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55" algn="l" defTabSz="914103" rtl="0" eaLnBrk="1" latinLnBrk="0" hangingPunct="1">
        <a:defRPr kumimoji="1"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06" algn="l" defTabSz="914103" rtl="0" eaLnBrk="1" latinLnBrk="0" hangingPunct="1">
        <a:defRPr kumimoji="1"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257" algn="l" defTabSz="914103" rtl="0" eaLnBrk="1" latinLnBrk="0" hangingPunct="1">
        <a:defRPr kumimoji="1"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08" algn="l" defTabSz="914103" rtl="0" eaLnBrk="1" latinLnBrk="0" hangingPunct="1">
        <a:defRPr kumimoji="1"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360" algn="l" defTabSz="914103" rtl="0" eaLnBrk="1" latinLnBrk="0" hangingPunct="1">
        <a:defRPr kumimoji="1"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411" algn="l" defTabSz="914103" rtl="0" eaLnBrk="1" latinLnBrk="0" hangingPunct="1">
        <a:defRPr kumimoji="1"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 userDrawn="1"/>
        </p:nvPicPr>
        <p:blipFill rotWithShape="1"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b="31922"/>
          <a:stretch/>
        </p:blipFill>
        <p:spPr bwMode="auto">
          <a:xfrm>
            <a:off x="2822" y="1"/>
            <a:ext cx="9141179" cy="51346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61478" name="Rectangle 6"/>
          <p:cNvSpPr>
            <a:spLocks noGrp="1" noChangeArrowheads="1"/>
          </p:cNvSpPr>
          <p:nvPr>
            <p:ph type="sldNum" sz="quarter" idx="4"/>
          </p:nvPr>
        </p:nvSpPr>
        <p:spPr bwMode="gray">
          <a:xfrm>
            <a:off x="4300539" y="4937189"/>
            <a:ext cx="539750" cy="201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fontAlgn="base">
              <a:defRPr kumimoji="0" sz="800">
                <a:solidFill>
                  <a:schemeClr val="tx1"/>
                </a:solidFill>
                <a:latin typeface="Fujitsu Sans" pitchFamily="34" charset="0"/>
                <a:ea typeface="ＭＳ Ｐゴシック" charset="-128"/>
              </a:defRPr>
            </a:lvl1pPr>
          </a:lstStyle>
          <a:p>
            <a:pPr>
              <a:defRPr/>
            </a:pPr>
            <a:fld id="{B039B090-E768-4110-80F8-4AE260B1E48A}" type="slidenum">
              <a:rPr lang="de-DE" altLang="ja-JP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de-DE" altLang="ja-JP" dirty="0">
              <a:solidFill>
                <a:srgbClr val="000000"/>
              </a:solidFill>
            </a:endParaRPr>
          </a:p>
        </p:txBody>
      </p:sp>
      <p:pic>
        <p:nvPicPr>
          <p:cNvPr id="10" name="Picture 20" descr="C:\Users\HirabaruS\Documents\FUJITSU_Brand Porject\VIアプリケーション開発\ビジネステンプレート\PPT新デザイン\Trial\Template\symbolmark_content.png"/>
          <p:cNvPicPr preferRelativeResize="0">
            <a:picLocks noChangeAspect="1" noChangeArrowheads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58572" y="52249"/>
            <a:ext cx="1177925" cy="5998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フッター プレースホルダー 3"/>
          <p:cNvSpPr txBox="1">
            <a:spLocks/>
          </p:cNvSpPr>
          <p:nvPr/>
        </p:nvSpPr>
        <p:spPr bwMode="gray">
          <a:xfrm>
            <a:off x="5076056" y="4933122"/>
            <a:ext cx="3960813" cy="201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eaLnBrk="0" hangingPunct="0">
              <a:defRPr kumimoji="1" sz="1600">
                <a:solidFill>
                  <a:srgbClr val="000000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 sz="1600">
                <a:solidFill>
                  <a:srgbClr val="000000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 sz="1600">
                <a:solidFill>
                  <a:srgbClr val="000000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 sz="1600">
                <a:solidFill>
                  <a:srgbClr val="000000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 sz="1600">
                <a:solidFill>
                  <a:srgbClr val="000000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algn="ctr" eaLnBrk="0" fontAlgn="ctr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0000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algn="ctr" eaLnBrk="0" fontAlgn="ctr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0000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algn="ctr" eaLnBrk="0" fontAlgn="ctr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0000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algn="ctr" eaLnBrk="0" fontAlgn="ctr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0000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algn="r" eaLnBrk="1" fontAlgn="base" hangingPunct="1"/>
            <a:r>
              <a:rPr lang="de-DE" altLang="ja-JP" sz="900" dirty="0" smtClean="0">
                <a:solidFill>
                  <a:srgbClr val="C00000"/>
                </a:solidFill>
                <a:latin typeface="Fujitsu Sans" pitchFamily="34" charset="0"/>
                <a:ea typeface="Arial Unicode MS" pitchFamily="34" charset="-128"/>
              </a:rPr>
              <a:t>COMMERCIAL IN CONFIDENCE   </a:t>
            </a:r>
            <a:r>
              <a:rPr kumimoji="0" lang="en-US" altLang="ja-JP" sz="900" dirty="0" smtClean="0">
                <a:solidFill>
                  <a:srgbClr val="C00000"/>
                </a:solidFill>
                <a:latin typeface="Fujitsu Sans" pitchFamily="34" charset="0"/>
              </a:rPr>
              <a:t>Copyright 2017 </a:t>
            </a:r>
            <a:r>
              <a:rPr kumimoji="0" lang="en-US" altLang="ja-JP" sz="900" dirty="0">
                <a:solidFill>
                  <a:srgbClr val="C00000"/>
                </a:solidFill>
                <a:latin typeface="Fujitsu Sans" pitchFamily="34" charset="0"/>
              </a:rPr>
              <a:t>FUJITSU LIMITED</a:t>
            </a:r>
            <a:endParaRPr kumimoji="0" lang="de-DE" altLang="ja-JP" sz="900" dirty="0">
              <a:solidFill>
                <a:srgbClr val="C00000"/>
              </a:solidFill>
              <a:latin typeface="Fujitsu San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06919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  <p:sldLayoutId id="2147483790" r:id="rId7"/>
  </p:sldLayoutIdLst>
  <p:transition>
    <p:fade/>
  </p:transition>
  <p:timing>
    <p:tnLst>
      <p:par>
        <p:cTn id="1" dur="indefinite" restart="never" nodeType="tmRoot"/>
      </p:par>
    </p:tnLst>
  </p:timing>
  <p:hf hdr="0"/>
  <p:txStyles>
    <p:titleStyle>
      <a:lvl1pPr algn="l" rtl="0" eaLnBrk="0" fontAlgn="ctr" hangingPunct="0">
        <a:lnSpc>
          <a:spcPct val="90000"/>
        </a:lnSpc>
        <a:spcBef>
          <a:spcPct val="0"/>
        </a:spcBef>
        <a:spcAft>
          <a:spcPct val="0"/>
        </a:spcAft>
        <a:defRPr kumimoji="1" sz="2799">
          <a:solidFill>
            <a:schemeClr val="tx2"/>
          </a:solidFill>
          <a:latin typeface="Fujitsu Sans Medium" pitchFamily="34" charset="0"/>
          <a:ea typeface="+mj-ea"/>
          <a:cs typeface="+mj-cs"/>
        </a:defRPr>
      </a:lvl1pPr>
      <a:lvl2pPr algn="l" rtl="0" eaLnBrk="0" fontAlgn="ctr" hangingPunct="0">
        <a:lnSpc>
          <a:spcPct val="90000"/>
        </a:lnSpc>
        <a:spcBef>
          <a:spcPct val="0"/>
        </a:spcBef>
        <a:spcAft>
          <a:spcPct val="0"/>
        </a:spcAft>
        <a:defRPr kumimoji="1" sz="2799">
          <a:solidFill>
            <a:schemeClr val="tx2"/>
          </a:solidFill>
          <a:latin typeface="Fujitsu Sans Medium" pitchFamily="34" charset="0"/>
          <a:ea typeface="ＭＳ Ｐゴシック" charset="-128"/>
        </a:defRPr>
      </a:lvl2pPr>
      <a:lvl3pPr algn="l" rtl="0" eaLnBrk="0" fontAlgn="ctr" hangingPunct="0">
        <a:lnSpc>
          <a:spcPct val="90000"/>
        </a:lnSpc>
        <a:spcBef>
          <a:spcPct val="0"/>
        </a:spcBef>
        <a:spcAft>
          <a:spcPct val="0"/>
        </a:spcAft>
        <a:defRPr kumimoji="1" sz="2799">
          <a:solidFill>
            <a:schemeClr val="tx2"/>
          </a:solidFill>
          <a:latin typeface="Fujitsu Sans Medium" pitchFamily="34" charset="0"/>
          <a:ea typeface="ＭＳ Ｐゴシック" charset="-128"/>
        </a:defRPr>
      </a:lvl3pPr>
      <a:lvl4pPr algn="l" rtl="0" eaLnBrk="0" fontAlgn="ctr" hangingPunct="0">
        <a:lnSpc>
          <a:spcPct val="90000"/>
        </a:lnSpc>
        <a:spcBef>
          <a:spcPct val="0"/>
        </a:spcBef>
        <a:spcAft>
          <a:spcPct val="0"/>
        </a:spcAft>
        <a:defRPr kumimoji="1" sz="2799">
          <a:solidFill>
            <a:schemeClr val="tx2"/>
          </a:solidFill>
          <a:latin typeface="Fujitsu Sans Medium" pitchFamily="34" charset="0"/>
          <a:ea typeface="ＭＳ Ｐゴシック" charset="-128"/>
        </a:defRPr>
      </a:lvl4pPr>
      <a:lvl5pPr algn="l" rtl="0" eaLnBrk="0" fontAlgn="ctr" hangingPunct="0">
        <a:lnSpc>
          <a:spcPct val="90000"/>
        </a:lnSpc>
        <a:spcBef>
          <a:spcPct val="0"/>
        </a:spcBef>
        <a:spcAft>
          <a:spcPct val="0"/>
        </a:spcAft>
        <a:defRPr kumimoji="1" sz="2799">
          <a:solidFill>
            <a:schemeClr val="tx2"/>
          </a:solidFill>
          <a:latin typeface="Fujitsu Sans Medium" pitchFamily="34" charset="0"/>
          <a:ea typeface="ＭＳ Ｐゴシック" charset="-128"/>
        </a:defRPr>
      </a:lvl5pPr>
      <a:lvl6pPr marL="457052" algn="l" rtl="0" fontAlgn="ctr">
        <a:lnSpc>
          <a:spcPct val="90000"/>
        </a:lnSpc>
        <a:spcBef>
          <a:spcPct val="0"/>
        </a:spcBef>
        <a:spcAft>
          <a:spcPct val="0"/>
        </a:spcAft>
        <a:defRPr kumimoji="1" sz="2799">
          <a:solidFill>
            <a:schemeClr val="tx2"/>
          </a:solidFill>
          <a:latin typeface="Arial" charset="0"/>
          <a:ea typeface="ＭＳ Ｐゴシック" charset="-128"/>
        </a:defRPr>
      </a:lvl6pPr>
      <a:lvl7pPr marL="914103" algn="l" rtl="0" fontAlgn="ctr">
        <a:lnSpc>
          <a:spcPct val="90000"/>
        </a:lnSpc>
        <a:spcBef>
          <a:spcPct val="0"/>
        </a:spcBef>
        <a:spcAft>
          <a:spcPct val="0"/>
        </a:spcAft>
        <a:defRPr kumimoji="1" sz="2799">
          <a:solidFill>
            <a:schemeClr val="tx2"/>
          </a:solidFill>
          <a:latin typeface="Arial" charset="0"/>
          <a:ea typeface="ＭＳ Ｐゴシック" charset="-128"/>
        </a:defRPr>
      </a:lvl7pPr>
      <a:lvl8pPr marL="1371155" algn="l" rtl="0" fontAlgn="ctr">
        <a:lnSpc>
          <a:spcPct val="90000"/>
        </a:lnSpc>
        <a:spcBef>
          <a:spcPct val="0"/>
        </a:spcBef>
        <a:spcAft>
          <a:spcPct val="0"/>
        </a:spcAft>
        <a:defRPr kumimoji="1" sz="2799">
          <a:solidFill>
            <a:schemeClr val="tx2"/>
          </a:solidFill>
          <a:latin typeface="Arial" charset="0"/>
          <a:ea typeface="ＭＳ Ｐゴシック" charset="-128"/>
        </a:defRPr>
      </a:lvl8pPr>
      <a:lvl9pPr marL="1828206" algn="l" rtl="0" fontAlgn="ctr">
        <a:lnSpc>
          <a:spcPct val="90000"/>
        </a:lnSpc>
        <a:spcBef>
          <a:spcPct val="0"/>
        </a:spcBef>
        <a:spcAft>
          <a:spcPct val="0"/>
        </a:spcAft>
        <a:defRPr kumimoji="1" sz="2799">
          <a:solidFill>
            <a:schemeClr val="tx2"/>
          </a:solidFill>
          <a:latin typeface="Arial" charset="0"/>
          <a:ea typeface="ＭＳ Ｐゴシック" charset="-128"/>
        </a:defRPr>
      </a:lvl9pPr>
    </p:titleStyle>
    <p:bodyStyle>
      <a:lvl1pPr marL="266613" indent="-266613" algn="l" defTabSz="809362" rtl="0" eaLnBrk="0" fontAlgn="ctr" hangingPunct="0">
        <a:lnSpc>
          <a:spcPct val="110000"/>
        </a:lnSpc>
        <a:spcBef>
          <a:spcPct val="20000"/>
        </a:spcBef>
        <a:spcAft>
          <a:spcPct val="10000"/>
        </a:spcAft>
        <a:buClr>
          <a:srgbClr val="A30B1A"/>
        </a:buClr>
        <a:buFont typeface="Wingdings" pitchFamily="2" charset="2"/>
        <a:buChar char="n"/>
        <a:defRPr kumimoji="1" sz="2199">
          <a:solidFill>
            <a:schemeClr val="tx1"/>
          </a:solidFill>
          <a:latin typeface="Fujitsu Sans" pitchFamily="34" charset="0"/>
          <a:ea typeface="+mn-ea"/>
          <a:cs typeface="+mn-cs"/>
        </a:defRPr>
      </a:lvl1pPr>
      <a:lvl2pPr marL="514183" indent="-245983" algn="l" defTabSz="809362" rtl="0" eaLnBrk="0" fontAlgn="ctr" hangingPunct="0">
        <a:lnSpc>
          <a:spcPct val="110000"/>
        </a:lnSpc>
        <a:spcBef>
          <a:spcPct val="20000"/>
        </a:spcBef>
        <a:spcAft>
          <a:spcPct val="10000"/>
        </a:spcAft>
        <a:buClr>
          <a:srgbClr val="87867E"/>
        </a:buClr>
        <a:buFont typeface="Wingdings" pitchFamily="2" charset="2"/>
        <a:buChar char="n"/>
        <a:defRPr kumimoji="1">
          <a:solidFill>
            <a:schemeClr val="tx1"/>
          </a:solidFill>
          <a:latin typeface="Fujitsu Sans" pitchFamily="34" charset="0"/>
          <a:ea typeface="+mn-ea"/>
        </a:defRPr>
      </a:lvl2pPr>
      <a:lvl3pPr marL="536401" indent="377702" algn="l" defTabSz="809362" rtl="0" eaLnBrk="0" fontAlgn="ctr" hangingPunct="0">
        <a:lnSpc>
          <a:spcPct val="110000"/>
        </a:lnSpc>
        <a:spcBef>
          <a:spcPct val="20000"/>
        </a:spcBef>
        <a:spcAft>
          <a:spcPct val="10000"/>
        </a:spcAft>
        <a:buClr>
          <a:srgbClr val="808080"/>
        </a:buClr>
        <a:buFont typeface="Wingdings" pitchFamily="2" charset="2"/>
        <a:defRPr kumimoji="1" sz="1600">
          <a:solidFill>
            <a:schemeClr val="tx1"/>
          </a:solidFill>
          <a:latin typeface="+mn-lt"/>
          <a:ea typeface="+mn-ea"/>
        </a:defRPr>
      </a:lvl3pPr>
      <a:lvl4pPr marL="717317" indent="-136481" algn="l" defTabSz="809362" rtl="0" eaLnBrk="0" fontAlgn="base" hangingPunct="0">
        <a:lnSpc>
          <a:spcPct val="110000"/>
        </a:lnSpc>
        <a:spcBef>
          <a:spcPct val="20000"/>
        </a:spcBef>
        <a:spcAft>
          <a:spcPct val="10000"/>
        </a:spcAft>
        <a:buClr>
          <a:srgbClr val="87867E"/>
        </a:buClr>
        <a:buSzPct val="50000"/>
        <a:buFont typeface="Wingdings" pitchFamily="2" charset="2"/>
        <a:buChar char="l"/>
        <a:defRPr kumimoji="1" sz="1400">
          <a:solidFill>
            <a:schemeClr val="tx1"/>
          </a:solidFill>
          <a:latin typeface="+mn-lt"/>
          <a:ea typeface="+mn-ea"/>
        </a:defRPr>
      </a:lvl4pPr>
      <a:lvl5pPr marL="2056731" indent="-228526" algn="l" defTabSz="809362" rtl="0" eaLnBrk="0" fontAlgn="base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3783" indent="-228526" algn="l" defTabSz="809362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0834" indent="-228526" algn="l" defTabSz="809362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7886" indent="-228526" algn="l" defTabSz="809362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4937" indent="-228526" algn="l" defTabSz="809362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ja-JP"/>
      </a:defPPr>
      <a:lvl1pPr marL="0" algn="l" defTabSz="914103" rtl="0" eaLnBrk="1" latinLnBrk="0" hangingPunct="1">
        <a:defRPr kumimoji="1"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52" algn="l" defTabSz="914103" rtl="0" eaLnBrk="1" latinLnBrk="0" hangingPunct="1">
        <a:defRPr kumimoji="1"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03" algn="l" defTabSz="914103" rtl="0" eaLnBrk="1" latinLnBrk="0" hangingPunct="1">
        <a:defRPr kumimoji="1"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55" algn="l" defTabSz="914103" rtl="0" eaLnBrk="1" latinLnBrk="0" hangingPunct="1">
        <a:defRPr kumimoji="1"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06" algn="l" defTabSz="914103" rtl="0" eaLnBrk="1" latinLnBrk="0" hangingPunct="1">
        <a:defRPr kumimoji="1"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257" algn="l" defTabSz="914103" rtl="0" eaLnBrk="1" latinLnBrk="0" hangingPunct="1">
        <a:defRPr kumimoji="1"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08" algn="l" defTabSz="914103" rtl="0" eaLnBrk="1" latinLnBrk="0" hangingPunct="1">
        <a:defRPr kumimoji="1"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360" algn="l" defTabSz="914103" rtl="0" eaLnBrk="1" latinLnBrk="0" hangingPunct="1">
        <a:defRPr kumimoji="1"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411" algn="l" defTabSz="914103" rtl="0" eaLnBrk="1" latinLnBrk="0" hangingPunct="1">
        <a:defRPr kumimoji="1"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6" descr="ContentGray20_L150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hidden">
          <a:xfrm>
            <a:off x="0" y="0"/>
            <a:ext cx="9144000" cy="915566"/>
          </a:xfrm>
          <a:prstGeom prst="rect">
            <a:avLst/>
          </a:prstGeom>
          <a:noFill/>
        </p:spPr>
      </p:pic>
      <p:sp>
        <p:nvSpPr>
          <p:cNvPr id="9" name="Line 4"/>
          <p:cNvSpPr>
            <a:spLocks noChangeShapeType="1"/>
          </p:cNvSpPr>
          <p:nvPr/>
        </p:nvSpPr>
        <p:spPr bwMode="gray">
          <a:xfrm>
            <a:off x="0" y="4974431"/>
            <a:ext cx="9144000" cy="0"/>
          </a:xfrm>
          <a:prstGeom prst="line">
            <a:avLst/>
          </a:prstGeom>
          <a:noFill/>
          <a:ln w="12700">
            <a:solidFill>
              <a:srgbClr val="87867E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GB" dirty="0"/>
          </a:p>
        </p:txBody>
      </p:sp>
      <p:sp>
        <p:nvSpPr>
          <p:cNvPr id="11" name="TextBox 10"/>
          <p:cNvSpPr txBox="1"/>
          <p:nvPr/>
        </p:nvSpPr>
        <p:spPr>
          <a:xfrm>
            <a:off x="4355976" y="5000295"/>
            <a:ext cx="440754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defRPr/>
            </a:pPr>
            <a:fld id="{20E587C3-6185-4498-8C81-B6881F24432E}" type="slidenum">
              <a:rPr lang="de-DE" altLang="ja-JP" sz="800" smtClean="0"/>
              <a:pPr>
                <a:defRPr/>
              </a:pPr>
              <a:t>‹#›</a:t>
            </a:fld>
            <a:endParaRPr lang="de-DE" altLang="ja-JP" sz="800" dirty="0" smtClean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5152" y="895"/>
            <a:ext cx="917572" cy="570730"/>
          </a:xfrm>
          <a:prstGeom prst="rect">
            <a:avLst/>
          </a:prstGeom>
        </p:spPr>
      </p:pic>
      <p:sp>
        <p:nvSpPr>
          <p:cNvPr id="18" name="Rectangle 17"/>
          <p:cNvSpPr/>
          <p:nvPr userDrawn="1"/>
        </p:nvSpPr>
        <p:spPr>
          <a:xfrm>
            <a:off x="4984936" y="5014788"/>
            <a:ext cx="3909757" cy="107722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algn="r" eaLnBrk="1" fontAlgn="base" hangingPunct="1"/>
            <a:r>
              <a:rPr lang="de-DE" altLang="ja-JP" sz="800" dirty="0" smtClean="0">
                <a:solidFill>
                  <a:srgbClr val="C00000"/>
                </a:solidFill>
                <a:latin typeface="Fujitsu Sans" pitchFamily="34" charset="0"/>
                <a:ea typeface="Arial Unicode MS" pitchFamily="34" charset="-128"/>
              </a:rPr>
              <a:t>COMMERCIAL IN CONFIDENCE   </a:t>
            </a:r>
            <a:r>
              <a:rPr kumimoji="0" lang="en-US" altLang="ja-JP" sz="800" dirty="0" smtClean="0">
                <a:solidFill>
                  <a:srgbClr val="C00000"/>
                </a:solidFill>
                <a:latin typeface="Fujitsu Sans" pitchFamily="34" charset="0"/>
              </a:rPr>
              <a:t>Copyright 2017 FUJITSU LIMITED</a:t>
            </a:r>
            <a:endParaRPr kumimoji="0" lang="de-DE" altLang="ja-JP" sz="800" dirty="0">
              <a:solidFill>
                <a:srgbClr val="C00000"/>
              </a:solidFill>
              <a:latin typeface="Fujitsu Sans" pitchFamily="34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27430" b="16510"/>
          <a:stretch/>
        </p:blipFill>
        <p:spPr>
          <a:xfrm>
            <a:off x="0" y="2997598"/>
            <a:ext cx="9144000" cy="1987234"/>
          </a:xfrm>
          <a:prstGeom prst="round1Rect">
            <a:avLst>
              <a:gd name="adj" fmla="val 0"/>
            </a:avLst>
          </a:prstGeom>
          <a:noFill/>
        </p:spPr>
      </p:pic>
      <p:sp>
        <p:nvSpPr>
          <p:cNvPr id="2" name="Rectangle 1"/>
          <p:cNvSpPr/>
          <p:nvPr userDrawn="1"/>
        </p:nvSpPr>
        <p:spPr>
          <a:xfrm>
            <a:off x="0" y="2987406"/>
            <a:ext cx="9144000" cy="1997426"/>
          </a:xfrm>
          <a:prstGeom prst="rect">
            <a:avLst/>
          </a:prstGeom>
          <a:gradFill flip="none" rotWithShape="1">
            <a:gsLst>
              <a:gs pos="9000">
                <a:schemeClr val="accent3">
                  <a:lumMod val="0"/>
                  <a:lumOff val="100000"/>
                  <a:alpha val="67000"/>
                </a:schemeClr>
              </a:gs>
              <a:gs pos="100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5041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2" r:id="rId1"/>
    <p:sldLayoutId id="2147483793" r:id="rId2"/>
    <p:sldLayoutId id="2147483794" r:id="rId3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 userDrawn="1"/>
        </p:nvPicPr>
        <p:blipFill rotWithShape="1"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b="31922"/>
          <a:stretch/>
        </p:blipFill>
        <p:spPr bwMode="auto">
          <a:xfrm>
            <a:off x="2822" y="1"/>
            <a:ext cx="9141179" cy="51346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61478" name="Rectangle 6"/>
          <p:cNvSpPr>
            <a:spLocks noGrp="1" noChangeArrowheads="1"/>
          </p:cNvSpPr>
          <p:nvPr>
            <p:ph type="sldNum" sz="quarter" idx="4"/>
          </p:nvPr>
        </p:nvSpPr>
        <p:spPr bwMode="gray">
          <a:xfrm>
            <a:off x="4300539" y="4937189"/>
            <a:ext cx="539750" cy="201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fontAlgn="base">
              <a:defRPr kumimoji="0" sz="800">
                <a:solidFill>
                  <a:schemeClr val="tx1"/>
                </a:solidFill>
                <a:latin typeface="Fujitsu Sans" pitchFamily="34" charset="0"/>
                <a:ea typeface="ＭＳ Ｐゴシック" charset="-128"/>
              </a:defRPr>
            </a:lvl1pPr>
          </a:lstStyle>
          <a:p>
            <a:pPr>
              <a:defRPr/>
            </a:pPr>
            <a:fld id="{B039B090-E768-4110-80F8-4AE260B1E48A}" type="slidenum">
              <a:rPr lang="de-DE" altLang="ja-JP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de-DE" altLang="ja-JP" dirty="0">
              <a:solidFill>
                <a:srgbClr val="000000"/>
              </a:solidFill>
            </a:endParaRPr>
          </a:p>
        </p:txBody>
      </p:sp>
      <p:pic>
        <p:nvPicPr>
          <p:cNvPr id="10" name="Picture 20" descr="C:\Users\HirabaruS\Documents\FUJITSU_Brand Porject\VIアプリケーション開発\ビジネステンプレート\PPT新デザイン\Trial\Template\symbolmark_content.png"/>
          <p:cNvPicPr preferRelativeResize="0">
            <a:picLocks noChangeAspect="1" noChangeArrowheads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58572" y="52249"/>
            <a:ext cx="1177925" cy="5998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フッター プレースホルダー 3"/>
          <p:cNvSpPr txBox="1">
            <a:spLocks/>
          </p:cNvSpPr>
          <p:nvPr/>
        </p:nvSpPr>
        <p:spPr bwMode="gray">
          <a:xfrm>
            <a:off x="5076056" y="4933122"/>
            <a:ext cx="3960813" cy="201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eaLnBrk="0" hangingPunct="0">
              <a:defRPr kumimoji="1" sz="1600">
                <a:solidFill>
                  <a:srgbClr val="000000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 sz="1600">
                <a:solidFill>
                  <a:srgbClr val="000000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 sz="1600">
                <a:solidFill>
                  <a:srgbClr val="000000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 sz="1600">
                <a:solidFill>
                  <a:srgbClr val="000000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 sz="1600">
                <a:solidFill>
                  <a:srgbClr val="000000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algn="ctr" eaLnBrk="0" fontAlgn="ctr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0000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algn="ctr" eaLnBrk="0" fontAlgn="ctr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0000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algn="ctr" eaLnBrk="0" fontAlgn="ctr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0000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algn="ctr" eaLnBrk="0" fontAlgn="ctr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0000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algn="r" eaLnBrk="1" fontAlgn="base" hangingPunct="1"/>
            <a:r>
              <a:rPr lang="de-DE" altLang="ja-JP" sz="900" dirty="0" smtClean="0">
                <a:solidFill>
                  <a:srgbClr val="C00000"/>
                </a:solidFill>
                <a:latin typeface="Fujitsu Sans" pitchFamily="34" charset="0"/>
                <a:ea typeface="Arial Unicode MS" pitchFamily="34" charset="-128"/>
              </a:rPr>
              <a:t>COMMERCIAL IN CONFIDENCE   </a:t>
            </a:r>
            <a:r>
              <a:rPr kumimoji="0" lang="en-US" altLang="ja-JP" sz="900" dirty="0" smtClean="0">
                <a:solidFill>
                  <a:srgbClr val="C00000"/>
                </a:solidFill>
                <a:latin typeface="Fujitsu Sans" pitchFamily="34" charset="0"/>
              </a:rPr>
              <a:t>Copyright 2017 </a:t>
            </a:r>
            <a:r>
              <a:rPr kumimoji="0" lang="en-US" altLang="ja-JP" sz="900" dirty="0">
                <a:solidFill>
                  <a:srgbClr val="C00000"/>
                </a:solidFill>
                <a:latin typeface="Fujitsu Sans" pitchFamily="34" charset="0"/>
              </a:rPr>
              <a:t>FUJITSU LIMITED</a:t>
            </a:r>
            <a:endParaRPr kumimoji="0" lang="de-DE" altLang="ja-JP" sz="900" dirty="0">
              <a:solidFill>
                <a:srgbClr val="C00000"/>
              </a:solidFill>
              <a:latin typeface="Fujitsu San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30488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9" r:id="rId1"/>
    <p:sldLayoutId id="2147483810" r:id="rId2"/>
    <p:sldLayoutId id="2147483811" r:id="rId3"/>
    <p:sldLayoutId id="2147483812" r:id="rId4"/>
    <p:sldLayoutId id="2147483813" r:id="rId5"/>
    <p:sldLayoutId id="2147483814" r:id="rId6"/>
    <p:sldLayoutId id="2147483815" r:id="rId7"/>
    <p:sldLayoutId id="2147483816" r:id="rId8"/>
  </p:sldLayoutIdLst>
  <p:transition>
    <p:fade/>
  </p:transition>
  <p:timing>
    <p:tnLst>
      <p:par>
        <p:cTn id="1" dur="indefinite" restart="never" nodeType="tmRoot"/>
      </p:par>
    </p:tnLst>
  </p:timing>
  <p:hf hdr="0"/>
  <p:txStyles>
    <p:titleStyle>
      <a:lvl1pPr algn="l" rtl="0" eaLnBrk="0" fontAlgn="ctr" hangingPunct="0">
        <a:lnSpc>
          <a:spcPct val="90000"/>
        </a:lnSpc>
        <a:spcBef>
          <a:spcPct val="0"/>
        </a:spcBef>
        <a:spcAft>
          <a:spcPct val="0"/>
        </a:spcAft>
        <a:defRPr kumimoji="1" sz="2799">
          <a:solidFill>
            <a:schemeClr val="tx2"/>
          </a:solidFill>
          <a:latin typeface="Fujitsu Sans Medium" pitchFamily="34" charset="0"/>
          <a:ea typeface="+mj-ea"/>
          <a:cs typeface="+mj-cs"/>
        </a:defRPr>
      </a:lvl1pPr>
      <a:lvl2pPr algn="l" rtl="0" eaLnBrk="0" fontAlgn="ctr" hangingPunct="0">
        <a:lnSpc>
          <a:spcPct val="90000"/>
        </a:lnSpc>
        <a:spcBef>
          <a:spcPct val="0"/>
        </a:spcBef>
        <a:spcAft>
          <a:spcPct val="0"/>
        </a:spcAft>
        <a:defRPr kumimoji="1" sz="2799">
          <a:solidFill>
            <a:schemeClr val="tx2"/>
          </a:solidFill>
          <a:latin typeface="Fujitsu Sans Medium" pitchFamily="34" charset="0"/>
          <a:ea typeface="ＭＳ Ｐゴシック" charset="-128"/>
        </a:defRPr>
      </a:lvl2pPr>
      <a:lvl3pPr algn="l" rtl="0" eaLnBrk="0" fontAlgn="ctr" hangingPunct="0">
        <a:lnSpc>
          <a:spcPct val="90000"/>
        </a:lnSpc>
        <a:spcBef>
          <a:spcPct val="0"/>
        </a:spcBef>
        <a:spcAft>
          <a:spcPct val="0"/>
        </a:spcAft>
        <a:defRPr kumimoji="1" sz="2799">
          <a:solidFill>
            <a:schemeClr val="tx2"/>
          </a:solidFill>
          <a:latin typeface="Fujitsu Sans Medium" pitchFamily="34" charset="0"/>
          <a:ea typeface="ＭＳ Ｐゴシック" charset="-128"/>
        </a:defRPr>
      </a:lvl3pPr>
      <a:lvl4pPr algn="l" rtl="0" eaLnBrk="0" fontAlgn="ctr" hangingPunct="0">
        <a:lnSpc>
          <a:spcPct val="90000"/>
        </a:lnSpc>
        <a:spcBef>
          <a:spcPct val="0"/>
        </a:spcBef>
        <a:spcAft>
          <a:spcPct val="0"/>
        </a:spcAft>
        <a:defRPr kumimoji="1" sz="2799">
          <a:solidFill>
            <a:schemeClr val="tx2"/>
          </a:solidFill>
          <a:latin typeface="Fujitsu Sans Medium" pitchFamily="34" charset="0"/>
          <a:ea typeface="ＭＳ Ｐゴシック" charset="-128"/>
        </a:defRPr>
      </a:lvl4pPr>
      <a:lvl5pPr algn="l" rtl="0" eaLnBrk="0" fontAlgn="ctr" hangingPunct="0">
        <a:lnSpc>
          <a:spcPct val="90000"/>
        </a:lnSpc>
        <a:spcBef>
          <a:spcPct val="0"/>
        </a:spcBef>
        <a:spcAft>
          <a:spcPct val="0"/>
        </a:spcAft>
        <a:defRPr kumimoji="1" sz="2799">
          <a:solidFill>
            <a:schemeClr val="tx2"/>
          </a:solidFill>
          <a:latin typeface="Fujitsu Sans Medium" pitchFamily="34" charset="0"/>
          <a:ea typeface="ＭＳ Ｐゴシック" charset="-128"/>
        </a:defRPr>
      </a:lvl5pPr>
      <a:lvl6pPr marL="457052" algn="l" rtl="0" fontAlgn="ctr">
        <a:lnSpc>
          <a:spcPct val="90000"/>
        </a:lnSpc>
        <a:spcBef>
          <a:spcPct val="0"/>
        </a:spcBef>
        <a:spcAft>
          <a:spcPct val="0"/>
        </a:spcAft>
        <a:defRPr kumimoji="1" sz="2799">
          <a:solidFill>
            <a:schemeClr val="tx2"/>
          </a:solidFill>
          <a:latin typeface="Arial" charset="0"/>
          <a:ea typeface="ＭＳ Ｐゴシック" charset="-128"/>
        </a:defRPr>
      </a:lvl6pPr>
      <a:lvl7pPr marL="914103" algn="l" rtl="0" fontAlgn="ctr">
        <a:lnSpc>
          <a:spcPct val="90000"/>
        </a:lnSpc>
        <a:spcBef>
          <a:spcPct val="0"/>
        </a:spcBef>
        <a:spcAft>
          <a:spcPct val="0"/>
        </a:spcAft>
        <a:defRPr kumimoji="1" sz="2799">
          <a:solidFill>
            <a:schemeClr val="tx2"/>
          </a:solidFill>
          <a:latin typeface="Arial" charset="0"/>
          <a:ea typeface="ＭＳ Ｐゴシック" charset="-128"/>
        </a:defRPr>
      </a:lvl7pPr>
      <a:lvl8pPr marL="1371155" algn="l" rtl="0" fontAlgn="ctr">
        <a:lnSpc>
          <a:spcPct val="90000"/>
        </a:lnSpc>
        <a:spcBef>
          <a:spcPct val="0"/>
        </a:spcBef>
        <a:spcAft>
          <a:spcPct val="0"/>
        </a:spcAft>
        <a:defRPr kumimoji="1" sz="2799">
          <a:solidFill>
            <a:schemeClr val="tx2"/>
          </a:solidFill>
          <a:latin typeface="Arial" charset="0"/>
          <a:ea typeface="ＭＳ Ｐゴシック" charset="-128"/>
        </a:defRPr>
      </a:lvl8pPr>
      <a:lvl9pPr marL="1828206" algn="l" rtl="0" fontAlgn="ctr">
        <a:lnSpc>
          <a:spcPct val="90000"/>
        </a:lnSpc>
        <a:spcBef>
          <a:spcPct val="0"/>
        </a:spcBef>
        <a:spcAft>
          <a:spcPct val="0"/>
        </a:spcAft>
        <a:defRPr kumimoji="1" sz="2799">
          <a:solidFill>
            <a:schemeClr val="tx2"/>
          </a:solidFill>
          <a:latin typeface="Arial" charset="0"/>
          <a:ea typeface="ＭＳ Ｐゴシック" charset="-128"/>
        </a:defRPr>
      </a:lvl9pPr>
    </p:titleStyle>
    <p:bodyStyle>
      <a:lvl1pPr marL="266613" indent="-266613" algn="l" defTabSz="809362" rtl="0" eaLnBrk="0" fontAlgn="ctr" hangingPunct="0">
        <a:lnSpc>
          <a:spcPct val="110000"/>
        </a:lnSpc>
        <a:spcBef>
          <a:spcPct val="20000"/>
        </a:spcBef>
        <a:spcAft>
          <a:spcPct val="10000"/>
        </a:spcAft>
        <a:buClr>
          <a:srgbClr val="A30B1A"/>
        </a:buClr>
        <a:buFont typeface="Wingdings" pitchFamily="2" charset="2"/>
        <a:buChar char="n"/>
        <a:defRPr kumimoji="1" sz="2199">
          <a:solidFill>
            <a:schemeClr val="tx1"/>
          </a:solidFill>
          <a:latin typeface="Fujitsu Sans" pitchFamily="34" charset="0"/>
          <a:ea typeface="+mn-ea"/>
          <a:cs typeface="+mn-cs"/>
        </a:defRPr>
      </a:lvl1pPr>
      <a:lvl2pPr marL="514183" indent="-245983" algn="l" defTabSz="809362" rtl="0" eaLnBrk="0" fontAlgn="ctr" hangingPunct="0">
        <a:lnSpc>
          <a:spcPct val="110000"/>
        </a:lnSpc>
        <a:spcBef>
          <a:spcPct val="20000"/>
        </a:spcBef>
        <a:spcAft>
          <a:spcPct val="10000"/>
        </a:spcAft>
        <a:buClr>
          <a:srgbClr val="87867E"/>
        </a:buClr>
        <a:buFont typeface="Wingdings" pitchFamily="2" charset="2"/>
        <a:buChar char="n"/>
        <a:defRPr kumimoji="1">
          <a:solidFill>
            <a:schemeClr val="tx1"/>
          </a:solidFill>
          <a:latin typeface="Fujitsu Sans" pitchFamily="34" charset="0"/>
          <a:ea typeface="+mn-ea"/>
        </a:defRPr>
      </a:lvl2pPr>
      <a:lvl3pPr marL="536401" indent="377702" algn="l" defTabSz="809362" rtl="0" eaLnBrk="0" fontAlgn="ctr" hangingPunct="0">
        <a:lnSpc>
          <a:spcPct val="110000"/>
        </a:lnSpc>
        <a:spcBef>
          <a:spcPct val="20000"/>
        </a:spcBef>
        <a:spcAft>
          <a:spcPct val="10000"/>
        </a:spcAft>
        <a:buClr>
          <a:srgbClr val="808080"/>
        </a:buClr>
        <a:buFont typeface="Wingdings" pitchFamily="2" charset="2"/>
        <a:defRPr kumimoji="1" sz="1600">
          <a:solidFill>
            <a:schemeClr val="tx1"/>
          </a:solidFill>
          <a:latin typeface="+mn-lt"/>
          <a:ea typeface="+mn-ea"/>
        </a:defRPr>
      </a:lvl3pPr>
      <a:lvl4pPr marL="717317" indent="-136481" algn="l" defTabSz="809362" rtl="0" eaLnBrk="0" fontAlgn="base" hangingPunct="0">
        <a:lnSpc>
          <a:spcPct val="110000"/>
        </a:lnSpc>
        <a:spcBef>
          <a:spcPct val="20000"/>
        </a:spcBef>
        <a:spcAft>
          <a:spcPct val="10000"/>
        </a:spcAft>
        <a:buClr>
          <a:srgbClr val="87867E"/>
        </a:buClr>
        <a:buSzPct val="50000"/>
        <a:buFont typeface="Wingdings" pitchFamily="2" charset="2"/>
        <a:buChar char="l"/>
        <a:defRPr kumimoji="1" sz="1400">
          <a:solidFill>
            <a:schemeClr val="tx1"/>
          </a:solidFill>
          <a:latin typeface="+mn-lt"/>
          <a:ea typeface="+mn-ea"/>
        </a:defRPr>
      </a:lvl4pPr>
      <a:lvl5pPr marL="2056731" indent="-228526" algn="l" defTabSz="809362" rtl="0" eaLnBrk="0" fontAlgn="base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3783" indent="-228526" algn="l" defTabSz="809362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0834" indent="-228526" algn="l" defTabSz="809362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7886" indent="-228526" algn="l" defTabSz="809362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4937" indent="-228526" algn="l" defTabSz="809362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ja-JP"/>
      </a:defPPr>
      <a:lvl1pPr marL="0" algn="l" defTabSz="914103" rtl="0" eaLnBrk="1" latinLnBrk="0" hangingPunct="1">
        <a:defRPr kumimoji="1"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52" algn="l" defTabSz="914103" rtl="0" eaLnBrk="1" latinLnBrk="0" hangingPunct="1">
        <a:defRPr kumimoji="1"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03" algn="l" defTabSz="914103" rtl="0" eaLnBrk="1" latinLnBrk="0" hangingPunct="1">
        <a:defRPr kumimoji="1"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55" algn="l" defTabSz="914103" rtl="0" eaLnBrk="1" latinLnBrk="0" hangingPunct="1">
        <a:defRPr kumimoji="1"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06" algn="l" defTabSz="914103" rtl="0" eaLnBrk="1" latinLnBrk="0" hangingPunct="1">
        <a:defRPr kumimoji="1"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257" algn="l" defTabSz="914103" rtl="0" eaLnBrk="1" latinLnBrk="0" hangingPunct="1">
        <a:defRPr kumimoji="1"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08" algn="l" defTabSz="914103" rtl="0" eaLnBrk="1" latinLnBrk="0" hangingPunct="1">
        <a:defRPr kumimoji="1"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360" algn="l" defTabSz="914103" rtl="0" eaLnBrk="1" latinLnBrk="0" hangingPunct="1">
        <a:defRPr kumimoji="1"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411" algn="l" defTabSz="914103" rtl="0" eaLnBrk="1" latinLnBrk="0" hangingPunct="1">
        <a:defRPr kumimoji="1"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Jumper_New.jpg"/>
          <p:cNvPicPr>
            <a:picLocks noChangeAspect="1"/>
          </p:cNvPicPr>
          <p:nvPr userDrawn="1"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27438" b="40446"/>
          <a:stretch>
            <a:fillRect/>
          </a:stretch>
        </p:blipFill>
        <p:spPr>
          <a:xfrm>
            <a:off x="0" y="2465745"/>
            <a:ext cx="9155339" cy="2674410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0" y="2427735"/>
            <a:ext cx="9144000" cy="2707429"/>
          </a:xfrm>
          <a:prstGeom prst="rect">
            <a:avLst/>
          </a:prstGeom>
          <a:gradFill flip="none" rotWithShape="1">
            <a:gsLst>
              <a:gs pos="9000">
                <a:schemeClr val="accent3">
                  <a:lumMod val="0"/>
                  <a:lumOff val="100000"/>
                  <a:alpha val="35000"/>
                </a:schemeClr>
              </a:gs>
              <a:gs pos="100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0" fontAlgn="base" hangingPunct="0"/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16" name="Rectangle 15"/>
          <p:cNvSpPr/>
          <p:nvPr userDrawn="1"/>
        </p:nvSpPr>
        <p:spPr bwMode="auto">
          <a:xfrm>
            <a:off x="4355976" y="4829680"/>
            <a:ext cx="4788024" cy="245121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37000">
                <a:schemeClr val="bg1">
                  <a:alpha val="7300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defTabSz="914378"/>
            <a:endParaRPr lang="en-GB" dirty="0" smtClean="0"/>
          </a:p>
        </p:txBody>
      </p:sp>
      <p:sp>
        <p:nvSpPr>
          <p:cNvPr id="17" name="Rectangle 16"/>
          <p:cNvSpPr/>
          <p:nvPr userDrawn="1"/>
        </p:nvSpPr>
        <p:spPr bwMode="auto">
          <a:xfrm rot="10800000">
            <a:off x="0" y="4829680"/>
            <a:ext cx="4788024" cy="245121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37000">
                <a:schemeClr val="bg1">
                  <a:alpha val="7300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defTabSz="914378"/>
            <a:endParaRPr lang="en-GB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4355976" y="4895257"/>
            <a:ext cx="440754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14378">
              <a:defRPr/>
            </a:pPr>
            <a:fld id="{20E587C3-6185-4498-8C81-B6881F24432E}" type="slidenum">
              <a:rPr lang="de-DE" altLang="ja-JP" sz="800" smtClean="0">
                <a:latin typeface="Arial" panose="020B0604020202020204" pitchFamily="34" charset="0"/>
              </a:rPr>
              <a:pPr defTabSz="914378">
                <a:defRPr/>
              </a:pPr>
              <a:t>‹#›</a:t>
            </a:fld>
            <a:endParaRPr lang="de-DE" altLang="ja-JP" sz="800" dirty="0" smtClean="0">
              <a:latin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5153" y="896"/>
            <a:ext cx="917572" cy="570730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4992557" y="4898379"/>
            <a:ext cx="3909757" cy="107722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algn="r" defTabSz="914378">
              <a:defRPr/>
            </a:pPr>
            <a:r>
              <a:rPr lang="en-GB" altLang="ja-JP" sz="700" b="1" dirty="0" smtClean="0">
                <a:solidFill>
                  <a:srgbClr val="FF0000"/>
                </a:solidFill>
                <a:latin typeface="Arial"/>
              </a:rPr>
              <a:t>COMMERCIAL IN CONFIDENCE</a:t>
            </a:r>
            <a:r>
              <a:rPr lang="de-DE" altLang="ja-JP" sz="700" b="1" dirty="0" smtClean="0">
                <a:solidFill>
                  <a:srgbClr val="FF0000"/>
                </a:solidFill>
                <a:latin typeface="Arial"/>
              </a:rPr>
              <a:t> </a:t>
            </a:r>
            <a:r>
              <a:rPr lang="en-US" altLang="ja-JP" sz="700" dirty="0" smtClean="0">
                <a:latin typeface="Arial"/>
              </a:rPr>
              <a:t>© Copyright 2017 Fujitsu Limited</a:t>
            </a:r>
          </a:p>
        </p:txBody>
      </p:sp>
    </p:spTree>
    <p:extLst>
      <p:ext uri="{BB962C8B-B14F-4D97-AF65-F5344CB8AC3E}">
        <p14:creationId xmlns:p14="http://schemas.microsoft.com/office/powerpoint/2010/main" val="29233647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0" r:id="rId1"/>
    <p:sldLayoutId id="2147483821" r:id="rId2"/>
    <p:sldLayoutId id="2147483822" r:id="rId3"/>
    <p:sldLayoutId id="2147483823" r:id="rId4"/>
    <p:sldLayoutId id="2147483824" r:id="rId5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ctr" defTabSz="914378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92" indent="-342892" algn="l" defTabSz="914378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31" indent="-285743" algn="l" defTabSz="914378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2" indent="-228594" algn="l" defTabSz="914378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8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8" indent="-228594" algn="l" defTabSz="914378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91437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250825" y="72557"/>
            <a:ext cx="7561264" cy="7709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 fontAlgn="base">
              <a:spcAft>
                <a:spcPct val="0"/>
              </a:spcAft>
              <a:tabLst>
                <a:tab pos="3676650" algn="l"/>
              </a:tabLst>
            </a:pPr>
            <a:endParaRPr lang="en-US" noProof="0" dirty="0"/>
          </a:p>
        </p:txBody>
      </p:sp>
      <p:sp>
        <p:nvSpPr>
          <p:cNvPr id="7" name="VCT_Marker_ID_7" hidden="1"/>
          <p:cNvSpPr/>
          <p:nvPr>
            <p:custDataLst>
              <p:tags r:id="rId10"/>
            </p:custDataLst>
          </p:nvPr>
        </p:nvSpPr>
        <p:spPr>
          <a:xfrm>
            <a:off x="1270000" y="95250"/>
            <a:ext cx="127000" cy="95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kumimoji="0" lang="en-US" sz="1800" dirty="0">
              <a:solidFill>
                <a:srgbClr val="FFFFFF"/>
              </a:solidFill>
            </a:endParaRPr>
          </a:p>
        </p:txBody>
      </p:sp>
      <p:sp>
        <p:nvSpPr>
          <p:cNvPr id="22" name="Rectangle 21"/>
          <p:cNvSpPr/>
          <p:nvPr userDrawn="1"/>
        </p:nvSpPr>
        <p:spPr bwMode="gray">
          <a:xfrm>
            <a:off x="4302000" y="4937125"/>
            <a:ext cx="540000" cy="20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fontAlgn="base"/>
            <a:fld id="{AC746033-9F45-4508-8446-72AA2BBAAD2A}" type="slidenum">
              <a:rPr kumimoji="0" lang="en-US" altLang="ja-JP" sz="800" smtClean="0">
                <a:latin typeface="Fujitsu Sans" panose="020B0404060202020204" pitchFamily="34" charset="0"/>
                <a:ea typeface="ＭＳ Ｐゴシック" charset="-128"/>
                <a:cs typeface="+mn-cs"/>
              </a:rPr>
              <a:pPr fontAlgn="base"/>
              <a:t>‹#›</a:t>
            </a:fld>
            <a:endParaRPr kumimoji="0" lang="en-US" altLang="ja-JP" sz="800" dirty="0" smtClean="0">
              <a:latin typeface="Arial"/>
              <a:ea typeface="ＭＳ Ｐゴシック" charset="-128"/>
              <a:cs typeface="+mn-cs"/>
            </a:endParaRPr>
          </a:p>
        </p:txBody>
      </p:sp>
      <p:sp>
        <p:nvSpPr>
          <p:cNvPr id="40" name="Text Placeholder 39"/>
          <p:cNvSpPr>
            <a:spLocks noGrp="1"/>
          </p:cNvSpPr>
          <p:nvPr>
            <p:ph type="body" idx="1"/>
            <p:custDataLst>
              <p:tags r:id="rId11"/>
            </p:custDataLst>
          </p:nvPr>
        </p:nvSpPr>
        <p:spPr bwMode="gray">
          <a:xfrm>
            <a:off x="250825" y="1059656"/>
            <a:ext cx="8642350" cy="38163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>
              <a:buClr>
                <a:srgbClr val="F00000"/>
              </a:buClr>
            </a:pPr>
            <a:r>
              <a:rPr lang="en-US" noProof="0" dirty="0" err="1" smtClean="0"/>
              <a:t>Textmasterformate</a:t>
            </a:r>
            <a:r>
              <a:rPr lang="en-US" noProof="0" dirty="0" smtClean="0"/>
              <a:t> </a:t>
            </a:r>
            <a:r>
              <a:rPr lang="en-US" noProof="0" dirty="0" err="1" smtClean="0"/>
              <a:t>durch</a:t>
            </a:r>
            <a:r>
              <a:rPr lang="en-US" noProof="0" dirty="0" smtClean="0"/>
              <a:t> </a:t>
            </a:r>
            <a:r>
              <a:rPr lang="en-US" noProof="0" dirty="0" err="1" smtClean="0"/>
              <a:t>Klicken</a:t>
            </a:r>
            <a:r>
              <a:rPr lang="en-US" noProof="0" dirty="0" smtClean="0"/>
              <a:t> </a:t>
            </a:r>
            <a:r>
              <a:rPr lang="en-US" noProof="0" dirty="0" err="1" smtClean="0"/>
              <a:t>bearbeiten</a:t>
            </a:r>
            <a:endParaRPr lang="en-US" noProof="0" dirty="0" smtClean="0"/>
          </a:p>
          <a:p>
            <a:pPr lvl="1"/>
            <a:r>
              <a:rPr lang="en-US" noProof="0" dirty="0" err="1" smtClean="0"/>
              <a:t>Zweite</a:t>
            </a:r>
            <a:r>
              <a:rPr lang="en-US" noProof="0" dirty="0" smtClean="0"/>
              <a:t> </a:t>
            </a:r>
            <a:r>
              <a:rPr lang="en-US" noProof="0" dirty="0" err="1" smtClean="0"/>
              <a:t>Ebene</a:t>
            </a:r>
            <a:endParaRPr lang="en-US" noProof="0" dirty="0" smtClean="0"/>
          </a:p>
          <a:p>
            <a:pPr lvl="2"/>
            <a:r>
              <a:rPr lang="en-US" noProof="0" dirty="0" err="1" smtClean="0"/>
              <a:t>Dritte</a:t>
            </a:r>
            <a:r>
              <a:rPr lang="en-US" noProof="0" dirty="0" smtClean="0"/>
              <a:t> </a:t>
            </a:r>
            <a:r>
              <a:rPr lang="en-US" noProof="0" dirty="0" err="1" smtClean="0"/>
              <a:t>Ebene</a:t>
            </a:r>
            <a:endParaRPr lang="en-US" noProof="0" dirty="0" smtClean="0"/>
          </a:p>
          <a:p>
            <a:pPr lvl="3"/>
            <a:r>
              <a:rPr lang="en-US" noProof="0" dirty="0" err="1" smtClean="0"/>
              <a:t>Vierte</a:t>
            </a:r>
            <a:r>
              <a:rPr lang="en-US" noProof="0" dirty="0" smtClean="0"/>
              <a:t> </a:t>
            </a:r>
            <a:r>
              <a:rPr lang="en-US" noProof="0" dirty="0" err="1" smtClean="0"/>
              <a:t>Ebene</a:t>
            </a:r>
            <a:endParaRPr lang="en-US" noProof="0" dirty="0" smtClean="0"/>
          </a:p>
          <a:p>
            <a:pPr lvl="4"/>
            <a:r>
              <a:rPr lang="en-US" noProof="0" dirty="0" err="1" smtClean="0"/>
              <a:t>Fünfte</a:t>
            </a:r>
            <a:r>
              <a:rPr lang="en-US" noProof="0" dirty="0" smtClean="0"/>
              <a:t> </a:t>
            </a:r>
            <a:r>
              <a:rPr lang="en-US" noProof="0" dirty="0" err="1" smtClean="0"/>
              <a:t>Ebene</a:t>
            </a:r>
            <a:endParaRPr lang="en-US" noProof="0" dirty="0"/>
          </a:p>
        </p:txBody>
      </p:sp>
      <p:sp>
        <p:nvSpPr>
          <p:cNvPr id="23" name="Line 4"/>
          <p:cNvSpPr>
            <a:spLocks noChangeShapeType="1"/>
          </p:cNvSpPr>
          <p:nvPr userDrawn="1"/>
        </p:nvSpPr>
        <p:spPr bwMode="gray">
          <a:xfrm>
            <a:off x="0" y="4948080"/>
            <a:ext cx="9144000" cy="0"/>
          </a:xfrm>
          <a:prstGeom prst="line">
            <a:avLst/>
          </a:prstGeom>
          <a:noFill/>
          <a:ln w="12700">
            <a:solidFill>
              <a:srgbClr val="87867E"/>
            </a:solidFill>
            <a:round/>
            <a:headEnd/>
            <a:tailEnd/>
          </a:ln>
          <a:effectLst/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kumimoji="0" lang="en-US" sz="1800" dirty="0">
              <a:latin typeface="Arial"/>
              <a:ea typeface="+mn-ea"/>
              <a:cs typeface="+mn-cs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4983418" y="4989542"/>
            <a:ext cx="3909757" cy="107722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algn="r" defTabSz="914378">
              <a:defRPr/>
            </a:pPr>
            <a:r>
              <a:rPr lang="en-GB" altLang="ja-JP" sz="700" b="1" dirty="0" smtClean="0">
                <a:solidFill>
                  <a:srgbClr val="FF0000"/>
                </a:solidFill>
                <a:latin typeface="Arial"/>
              </a:rPr>
              <a:t>COMMERCIAL IN CONFIDENCE</a:t>
            </a:r>
            <a:r>
              <a:rPr lang="de-DE" altLang="ja-JP" sz="700" b="1" dirty="0" smtClean="0">
                <a:solidFill>
                  <a:srgbClr val="FF0000"/>
                </a:solidFill>
                <a:latin typeface="Arial"/>
              </a:rPr>
              <a:t> </a:t>
            </a:r>
            <a:r>
              <a:rPr lang="en-US" altLang="ja-JP" sz="700" dirty="0" smtClean="0">
                <a:latin typeface="Arial"/>
              </a:rPr>
              <a:t>© Copyright 2017 Fujitsu Limited</a:t>
            </a:r>
          </a:p>
        </p:txBody>
      </p:sp>
    </p:spTree>
    <p:extLst>
      <p:ext uri="{BB962C8B-B14F-4D97-AF65-F5344CB8AC3E}">
        <p14:creationId xmlns:p14="http://schemas.microsoft.com/office/powerpoint/2010/main" val="6050336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8" r:id="rId1"/>
    <p:sldLayoutId id="2147483829" r:id="rId2"/>
    <p:sldLayoutId id="2147483830" r:id="rId3"/>
    <p:sldLayoutId id="2147483831" r:id="rId4"/>
    <p:sldLayoutId id="2147483832" r:id="rId5"/>
    <p:sldLayoutId id="2147483833" r:id="rId6"/>
    <p:sldLayoutId id="2147483834" r:id="rId7"/>
    <p:sldLayoutId id="2147483835" r:id="rId8"/>
  </p:sldLayoutIdLst>
  <p:timing>
    <p:tnLst>
      <p:par>
        <p:cTn id="1" dur="indefinite" restart="never" nodeType="tmRoot"/>
      </p:par>
    </p:tnLst>
  </p:timing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tabLst>
          <a:tab pos="2871788" algn="l"/>
          <a:tab pos="3676650" algn="l"/>
        </a:tabLst>
        <a:defRPr kumimoji="1" lang="en-US" altLang="ja-JP" sz="2800" kern="1200" noProof="0" dirty="0">
          <a:solidFill>
            <a:schemeClr val="tx1"/>
          </a:solidFill>
          <a:latin typeface="Fujitsu Sans" panose="020B0404060202020204" pitchFamily="34" charset="0"/>
          <a:ea typeface="+mj-ea"/>
          <a:cs typeface="+mj-cs"/>
        </a:defRPr>
      </a:lvl1pPr>
    </p:titleStyle>
    <p:bodyStyle>
      <a:lvl1pPr marL="269875" indent="-269875" algn="l" defTabSz="914400" rtl="0" eaLnBrk="1" latinLnBrk="0" hangingPunct="1">
        <a:lnSpc>
          <a:spcPct val="110000"/>
        </a:lnSpc>
        <a:spcBef>
          <a:spcPts val="300"/>
        </a:spcBef>
        <a:spcAft>
          <a:spcPts val="200"/>
        </a:spcAft>
        <a:buClr>
          <a:schemeClr val="accent2"/>
        </a:buClr>
        <a:buFont typeface="Wingdings" pitchFamily="2" charset="2"/>
        <a:buChar char=""/>
        <a:defRPr lang="de-DE" sz="2200" b="0" kern="1200" dirty="0" smtClean="0">
          <a:solidFill>
            <a:schemeClr val="tx1"/>
          </a:solidFill>
          <a:latin typeface="Fujitsu Sans" panose="020B0404060202020204" pitchFamily="34" charset="0"/>
          <a:ea typeface="+mn-ea"/>
          <a:cs typeface="+mn-cs"/>
        </a:defRPr>
      </a:lvl1pPr>
      <a:lvl2pPr marL="539750" indent="-269875" algn="l" defTabSz="914400" rtl="0" eaLnBrk="1" latinLnBrk="0" hangingPunct="1">
        <a:lnSpc>
          <a:spcPct val="110000"/>
        </a:lnSpc>
        <a:spcBef>
          <a:spcPts val="300"/>
        </a:spcBef>
        <a:spcAft>
          <a:spcPts val="200"/>
        </a:spcAft>
        <a:buClr>
          <a:schemeClr val="tx2"/>
        </a:buClr>
        <a:buFont typeface="Wingdings" pitchFamily="2" charset="2"/>
        <a:buChar char=""/>
        <a:defRPr lang="de-DE" sz="1800" kern="1200" dirty="0" smtClean="0">
          <a:solidFill>
            <a:schemeClr val="tx1"/>
          </a:solidFill>
          <a:latin typeface="Fujitsu Sans" panose="020B0404060202020204" pitchFamily="34" charset="0"/>
          <a:ea typeface="+mn-ea"/>
          <a:cs typeface="+mn-cs"/>
        </a:defRPr>
      </a:lvl2pPr>
      <a:lvl3pPr marL="714375" indent="-174625" algn="l" defTabSz="914400" rtl="0" eaLnBrk="1" latinLnBrk="0" hangingPunct="1">
        <a:lnSpc>
          <a:spcPct val="110000"/>
        </a:lnSpc>
        <a:spcBef>
          <a:spcPts val="300"/>
        </a:spcBef>
        <a:spcAft>
          <a:spcPts val="200"/>
        </a:spcAft>
        <a:buClr>
          <a:schemeClr val="tx2"/>
        </a:buClr>
        <a:buFont typeface="Arial" pitchFamily="34" charset="0"/>
        <a:buChar char="•"/>
        <a:tabLst/>
        <a:defRPr lang="de-DE" sz="1600" kern="1200" dirty="0" smtClean="0">
          <a:solidFill>
            <a:schemeClr val="tx1"/>
          </a:solidFill>
          <a:latin typeface="Fujitsu Sans" panose="020B0404060202020204" pitchFamily="34" charset="0"/>
          <a:ea typeface="+mn-ea"/>
          <a:cs typeface="+mn-cs"/>
        </a:defRPr>
      </a:lvl3pPr>
      <a:lvl4pPr marL="896938" indent="-182563" algn="l" defTabSz="896938" rtl="0" eaLnBrk="1" latinLnBrk="0" hangingPunct="1">
        <a:lnSpc>
          <a:spcPct val="110000"/>
        </a:lnSpc>
        <a:spcBef>
          <a:spcPts val="300"/>
        </a:spcBef>
        <a:spcAft>
          <a:spcPts val="200"/>
        </a:spcAft>
        <a:buClr>
          <a:schemeClr val="tx2"/>
        </a:buClr>
        <a:buFont typeface="Arial" pitchFamily="34" charset="0"/>
        <a:buChar char="•"/>
        <a:defRPr lang="de-DE" sz="1400" kern="1200" dirty="0" smtClean="0">
          <a:solidFill>
            <a:schemeClr val="tx1"/>
          </a:solidFill>
          <a:latin typeface="Fujitsu Sans" panose="020B0404060202020204" pitchFamily="34" charset="0"/>
          <a:ea typeface="+mn-ea"/>
          <a:cs typeface="+mn-cs"/>
        </a:defRPr>
      </a:lvl4pPr>
      <a:lvl5pPr marL="1079500" indent="-182563" algn="l" defTabSz="914400" rtl="0" eaLnBrk="1" latinLnBrk="0" hangingPunct="1">
        <a:lnSpc>
          <a:spcPct val="110000"/>
        </a:lnSpc>
        <a:spcBef>
          <a:spcPts val="300"/>
        </a:spcBef>
        <a:spcAft>
          <a:spcPts val="200"/>
        </a:spcAft>
        <a:buClr>
          <a:schemeClr val="tx2"/>
        </a:buClr>
        <a:buFont typeface="Arial" pitchFamily="34" charset="0"/>
        <a:buChar char="•"/>
        <a:defRPr lang="en-US" sz="1200" kern="1200" dirty="0">
          <a:solidFill>
            <a:schemeClr val="tx1"/>
          </a:solidFill>
          <a:latin typeface="Fujitsu Sans" panose="020B040406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 descr="Jumper_New.jpg"/>
          <p:cNvPicPr>
            <a:picLocks noChangeAspect="1"/>
          </p:cNvPicPr>
          <p:nvPr userDrawn="1"/>
        </p:nvPicPr>
        <p:blipFill>
          <a:blip r:embed="rId3"/>
          <a:srcRect t="11474" b="32590"/>
          <a:stretch>
            <a:fillRect/>
          </a:stretch>
        </p:blipFill>
        <p:spPr>
          <a:xfrm>
            <a:off x="0" y="1428750"/>
            <a:ext cx="9144000" cy="3714750"/>
          </a:xfrm>
          <a:prstGeom prst="rect">
            <a:avLst/>
          </a:prstGeom>
        </p:spPr>
      </p:pic>
      <p:pic>
        <p:nvPicPr>
          <p:cNvPr id="41" name="Picture 79" descr="TitleRed_24_L150"/>
          <p:cNvPicPr>
            <a:picLocks noChangeAspect="1" noChangeArrowheads="1"/>
          </p:cNvPicPr>
          <p:nvPr userDrawn="1"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46468"/>
          <a:stretch>
            <a:fillRect/>
          </a:stretch>
        </p:blipFill>
        <p:spPr bwMode="hidden">
          <a:xfrm>
            <a:off x="0" y="0"/>
            <a:ext cx="9144000" cy="19970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Group 47" descr="Fujitsu - shaping tomorrow with you"/>
          <p:cNvGrpSpPr>
            <a:grpSpLocks noChangeAspect="1"/>
          </p:cNvGrpSpPr>
          <p:nvPr userDrawn="1"/>
        </p:nvGrpSpPr>
        <p:grpSpPr bwMode="auto">
          <a:xfrm>
            <a:off x="7395475" y="94205"/>
            <a:ext cx="1647825" cy="920750"/>
            <a:chOff x="4604" y="117"/>
            <a:chExt cx="1038" cy="580"/>
          </a:xfrm>
        </p:grpSpPr>
        <p:sp>
          <p:nvSpPr>
            <p:cNvPr id="106" name="AutoShape 48"/>
            <p:cNvSpPr>
              <a:spLocks noChangeAspect="1" noChangeArrowheads="1" noTextEdit="1"/>
            </p:cNvSpPr>
            <p:nvPr userDrawn="1"/>
          </p:nvSpPr>
          <p:spPr bwMode="gray">
            <a:xfrm>
              <a:off x="4604" y="117"/>
              <a:ext cx="1038" cy="5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07" name="Freeform 49"/>
            <p:cNvSpPr>
              <a:spLocks/>
            </p:cNvSpPr>
            <p:nvPr userDrawn="1"/>
          </p:nvSpPr>
          <p:spPr bwMode="gray">
            <a:xfrm>
              <a:off x="4655" y="604"/>
              <a:ext cx="26" cy="43"/>
            </a:xfrm>
            <a:custGeom>
              <a:avLst/>
              <a:gdLst/>
              <a:ahLst/>
              <a:cxnLst>
                <a:cxn ang="0">
                  <a:pos x="0" y="731"/>
                </a:cxn>
                <a:cxn ang="0">
                  <a:pos x="0" y="643"/>
                </a:cxn>
                <a:cxn ang="0">
                  <a:pos x="177" y="684"/>
                </a:cxn>
                <a:cxn ang="0">
                  <a:pos x="355" y="568"/>
                </a:cxn>
                <a:cxn ang="0">
                  <a:pos x="325" y="493"/>
                </a:cxn>
                <a:cxn ang="0">
                  <a:pos x="271" y="452"/>
                </a:cxn>
                <a:cxn ang="0">
                  <a:pos x="203" y="417"/>
                </a:cxn>
                <a:cxn ang="0">
                  <a:pos x="62" y="323"/>
                </a:cxn>
                <a:cxn ang="0">
                  <a:pos x="12" y="190"/>
                </a:cxn>
                <a:cxn ang="0">
                  <a:pos x="90" y="41"/>
                </a:cxn>
                <a:cxn ang="0">
                  <a:pos x="257" y="0"/>
                </a:cxn>
                <a:cxn ang="0">
                  <a:pos x="411" y="24"/>
                </a:cxn>
                <a:cxn ang="0">
                  <a:pos x="411" y="106"/>
                </a:cxn>
                <a:cxn ang="0">
                  <a:pos x="262" y="74"/>
                </a:cxn>
                <a:cxn ang="0">
                  <a:pos x="162" y="98"/>
                </a:cxn>
                <a:cxn ang="0">
                  <a:pos x="120" y="178"/>
                </a:cxn>
                <a:cxn ang="0">
                  <a:pos x="149" y="253"/>
                </a:cxn>
                <a:cxn ang="0">
                  <a:pos x="273" y="331"/>
                </a:cxn>
                <a:cxn ang="0">
                  <a:pos x="374" y="388"/>
                </a:cxn>
                <a:cxn ang="0">
                  <a:pos x="444" y="465"/>
                </a:cxn>
                <a:cxn ang="0">
                  <a:pos x="463" y="556"/>
                </a:cxn>
                <a:cxn ang="0">
                  <a:pos x="184" y="762"/>
                </a:cxn>
                <a:cxn ang="0">
                  <a:pos x="0" y="731"/>
                </a:cxn>
              </a:cxnLst>
              <a:rect l="0" t="0" r="r" b="b"/>
              <a:pathLst>
                <a:path w="463" h="762">
                  <a:moveTo>
                    <a:pt x="0" y="731"/>
                  </a:moveTo>
                  <a:cubicBezTo>
                    <a:pt x="0" y="643"/>
                    <a:pt x="0" y="643"/>
                    <a:pt x="0" y="643"/>
                  </a:cubicBezTo>
                  <a:cubicBezTo>
                    <a:pt x="48" y="670"/>
                    <a:pt x="107" y="684"/>
                    <a:pt x="177" y="684"/>
                  </a:cubicBezTo>
                  <a:cubicBezTo>
                    <a:pt x="296" y="684"/>
                    <a:pt x="355" y="645"/>
                    <a:pt x="355" y="568"/>
                  </a:cubicBezTo>
                  <a:cubicBezTo>
                    <a:pt x="355" y="538"/>
                    <a:pt x="345" y="513"/>
                    <a:pt x="325" y="493"/>
                  </a:cubicBezTo>
                  <a:cubicBezTo>
                    <a:pt x="309" y="477"/>
                    <a:pt x="291" y="463"/>
                    <a:pt x="271" y="452"/>
                  </a:cubicBezTo>
                  <a:cubicBezTo>
                    <a:pt x="253" y="442"/>
                    <a:pt x="231" y="431"/>
                    <a:pt x="203" y="417"/>
                  </a:cubicBezTo>
                  <a:cubicBezTo>
                    <a:pt x="135" y="384"/>
                    <a:pt x="89" y="352"/>
                    <a:pt x="62" y="323"/>
                  </a:cubicBezTo>
                  <a:cubicBezTo>
                    <a:pt x="29" y="286"/>
                    <a:pt x="12" y="242"/>
                    <a:pt x="12" y="190"/>
                  </a:cubicBezTo>
                  <a:cubicBezTo>
                    <a:pt x="12" y="124"/>
                    <a:pt x="38" y="74"/>
                    <a:pt x="90" y="41"/>
                  </a:cubicBezTo>
                  <a:cubicBezTo>
                    <a:pt x="134" y="13"/>
                    <a:pt x="189" y="0"/>
                    <a:pt x="257" y="0"/>
                  </a:cubicBezTo>
                  <a:cubicBezTo>
                    <a:pt x="304" y="0"/>
                    <a:pt x="355" y="8"/>
                    <a:pt x="411" y="24"/>
                  </a:cubicBezTo>
                  <a:cubicBezTo>
                    <a:pt x="411" y="106"/>
                    <a:pt x="411" y="106"/>
                    <a:pt x="411" y="106"/>
                  </a:cubicBezTo>
                  <a:cubicBezTo>
                    <a:pt x="364" y="85"/>
                    <a:pt x="314" y="74"/>
                    <a:pt x="262" y="74"/>
                  </a:cubicBezTo>
                  <a:cubicBezTo>
                    <a:pt x="222" y="74"/>
                    <a:pt x="188" y="82"/>
                    <a:pt x="162" y="98"/>
                  </a:cubicBezTo>
                  <a:cubicBezTo>
                    <a:pt x="134" y="115"/>
                    <a:pt x="120" y="141"/>
                    <a:pt x="120" y="178"/>
                  </a:cubicBezTo>
                  <a:cubicBezTo>
                    <a:pt x="120" y="209"/>
                    <a:pt x="130" y="234"/>
                    <a:pt x="149" y="253"/>
                  </a:cubicBezTo>
                  <a:cubicBezTo>
                    <a:pt x="168" y="273"/>
                    <a:pt x="209" y="298"/>
                    <a:pt x="273" y="331"/>
                  </a:cubicBezTo>
                  <a:cubicBezTo>
                    <a:pt x="324" y="356"/>
                    <a:pt x="357" y="375"/>
                    <a:pt x="374" y="388"/>
                  </a:cubicBezTo>
                  <a:cubicBezTo>
                    <a:pt x="407" y="412"/>
                    <a:pt x="430" y="437"/>
                    <a:pt x="444" y="465"/>
                  </a:cubicBezTo>
                  <a:cubicBezTo>
                    <a:pt x="457" y="490"/>
                    <a:pt x="463" y="520"/>
                    <a:pt x="463" y="556"/>
                  </a:cubicBezTo>
                  <a:cubicBezTo>
                    <a:pt x="463" y="693"/>
                    <a:pt x="370" y="762"/>
                    <a:pt x="184" y="762"/>
                  </a:cubicBezTo>
                  <a:cubicBezTo>
                    <a:pt x="109" y="762"/>
                    <a:pt x="48" y="752"/>
                    <a:pt x="0" y="731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08" name="Freeform 50"/>
            <p:cNvSpPr>
              <a:spLocks/>
            </p:cNvSpPr>
            <p:nvPr userDrawn="1"/>
          </p:nvSpPr>
          <p:spPr bwMode="gray">
            <a:xfrm>
              <a:off x="4691" y="585"/>
              <a:ext cx="30" cy="61"/>
            </a:xfrm>
            <a:custGeom>
              <a:avLst/>
              <a:gdLst/>
              <a:ahLst/>
              <a:cxnLst>
                <a:cxn ang="0">
                  <a:pos x="0" y="1087"/>
                </a:cxn>
                <a:cxn ang="0">
                  <a:pos x="0" y="0"/>
                </a:cxn>
                <a:cxn ang="0">
                  <a:pos x="124" y="0"/>
                </a:cxn>
                <a:cxn ang="0">
                  <a:pos x="124" y="382"/>
                </a:cxn>
                <a:cxn ang="0">
                  <a:pos x="306" y="345"/>
                </a:cxn>
                <a:cxn ang="0">
                  <a:pos x="526" y="458"/>
                </a:cxn>
                <a:cxn ang="0">
                  <a:pos x="548" y="644"/>
                </a:cxn>
                <a:cxn ang="0">
                  <a:pos x="548" y="1087"/>
                </a:cxn>
                <a:cxn ang="0">
                  <a:pos x="425" y="1087"/>
                </a:cxn>
                <a:cxn ang="0">
                  <a:pos x="425" y="624"/>
                </a:cxn>
                <a:cxn ang="0">
                  <a:pos x="403" y="477"/>
                </a:cxn>
                <a:cxn ang="0">
                  <a:pos x="294" y="419"/>
                </a:cxn>
                <a:cxn ang="0">
                  <a:pos x="124" y="463"/>
                </a:cxn>
                <a:cxn ang="0">
                  <a:pos x="124" y="1087"/>
                </a:cxn>
                <a:cxn ang="0">
                  <a:pos x="0" y="1087"/>
                </a:cxn>
              </a:cxnLst>
              <a:rect l="0" t="0" r="r" b="b"/>
              <a:pathLst>
                <a:path w="548" h="1087">
                  <a:moveTo>
                    <a:pt x="0" y="1087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24" y="382"/>
                    <a:pt x="124" y="382"/>
                    <a:pt x="124" y="382"/>
                  </a:cubicBezTo>
                  <a:cubicBezTo>
                    <a:pt x="188" y="357"/>
                    <a:pt x="249" y="345"/>
                    <a:pt x="306" y="345"/>
                  </a:cubicBezTo>
                  <a:cubicBezTo>
                    <a:pt x="420" y="345"/>
                    <a:pt x="493" y="382"/>
                    <a:pt x="526" y="458"/>
                  </a:cubicBezTo>
                  <a:cubicBezTo>
                    <a:pt x="541" y="492"/>
                    <a:pt x="548" y="554"/>
                    <a:pt x="548" y="644"/>
                  </a:cubicBezTo>
                  <a:cubicBezTo>
                    <a:pt x="548" y="1087"/>
                    <a:pt x="548" y="1087"/>
                    <a:pt x="548" y="1087"/>
                  </a:cubicBezTo>
                  <a:cubicBezTo>
                    <a:pt x="425" y="1087"/>
                    <a:pt x="425" y="1087"/>
                    <a:pt x="425" y="1087"/>
                  </a:cubicBezTo>
                  <a:cubicBezTo>
                    <a:pt x="425" y="624"/>
                    <a:pt x="425" y="624"/>
                    <a:pt x="425" y="624"/>
                  </a:cubicBezTo>
                  <a:cubicBezTo>
                    <a:pt x="425" y="555"/>
                    <a:pt x="418" y="506"/>
                    <a:pt x="403" y="477"/>
                  </a:cubicBezTo>
                  <a:cubicBezTo>
                    <a:pt x="384" y="439"/>
                    <a:pt x="347" y="419"/>
                    <a:pt x="294" y="419"/>
                  </a:cubicBezTo>
                  <a:cubicBezTo>
                    <a:pt x="245" y="419"/>
                    <a:pt x="189" y="434"/>
                    <a:pt x="124" y="463"/>
                  </a:cubicBezTo>
                  <a:cubicBezTo>
                    <a:pt x="124" y="1087"/>
                    <a:pt x="124" y="1087"/>
                    <a:pt x="124" y="1087"/>
                  </a:cubicBezTo>
                  <a:lnTo>
                    <a:pt x="0" y="1087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09" name="Freeform 51"/>
            <p:cNvSpPr>
              <a:spLocks noEditPoints="1"/>
            </p:cNvSpPr>
            <p:nvPr userDrawn="1"/>
          </p:nvSpPr>
          <p:spPr bwMode="gray">
            <a:xfrm>
              <a:off x="4730" y="604"/>
              <a:ext cx="32" cy="43"/>
            </a:xfrm>
            <a:custGeom>
              <a:avLst/>
              <a:gdLst/>
              <a:ahLst/>
              <a:cxnLst>
                <a:cxn ang="0">
                  <a:pos x="437" y="286"/>
                </a:cxn>
                <a:cxn ang="0">
                  <a:pos x="437" y="248"/>
                </a:cxn>
                <a:cxn ang="0">
                  <a:pos x="415" y="138"/>
                </a:cxn>
                <a:cxn ang="0">
                  <a:pos x="271" y="77"/>
                </a:cxn>
                <a:cxn ang="0">
                  <a:pos x="70" y="118"/>
                </a:cxn>
                <a:cxn ang="0">
                  <a:pos x="70" y="31"/>
                </a:cxn>
                <a:cxn ang="0">
                  <a:pos x="284" y="0"/>
                </a:cxn>
                <a:cxn ang="0">
                  <a:pos x="516" y="76"/>
                </a:cxn>
                <a:cxn ang="0">
                  <a:pos x="558" y="200"/>
                </a:cxn>
                <a:cxn ang="0">
                  <a:pos x="561" y="290"/>
                </a:cxn>
                <a:cxn ang="0">
                  <a:pos x="561" y="727"/>
                </a:cxn>
                <a:cxn ang="0">
                  <a:pos x="293" y="762"/>
                </a:cxn>
                <a:cxn ang="0">
                  <a:pos x="83" y="720"/>
                </a:cxn>
                <a:cxn ang="0">
                  <a:pos x="0" y="558"/>
                </a:cxn>
                <a:cxn ang="0">
                  <a:pos x="96" y="363"/>
                </a:cxn>
                <a:cxn ang="0">
                  <a:pos x="336" y="297"/>
                </a:cxn>
                <a:cxn ang="0">
                  <a:pos x="437" y="286"/>
                </a:cxn>
                <a:cxn ang="0">
                  <a:pos x="437" y="356"/>
                </a:cxn>
                <a:cxn ang="0">
                  <a:pos x="267" y="382"/>
                </a:cxn>
                <a:cxn ang="0">
                  <a:pos x="127" y="545"/>
                </a:cxn>
                <a:cxn ang="0">
                  <a:pos x="168" y="650"/>
                </a:cxn>
                <a:cxn ang="0">
                  <a:pos x="312" y="687"/>
                </a:cxn>
                <a:cxn ang="0">
                  <a:pos x="437" y="670"/>
                </a:cxn>
                <a:cxn ang="0">
                  <a:pos x="437" y="356"/>
                </a:cxn>
              </a:cxnLst>
              <a:rect l="0" t="0" r="r" b="b"/>
              <a:pathLst>
                <a:path w="561" h="762">
                  <a:moveTo>
                    <a:pt x="437" y="286"/>
                  </a:moveTo>
                  <a:cubicBezTo>
                    <a:pt x="437" y="248"/>
                    <a:pt x="437" y="248"/>
                    <a:pt x="437" y="248"/>
                  </a:cubicBezTo>
                  <a:cubicBezTo>
                    <a:pt x="437" y="200"/>
                    <a:pt x="430" y="164"/>
                    <a:pt x="415" y="138"/>
                  </a:cubicBezTo>
                  <a:cubicBezTo>
                    <a:pt x="392" y="97"/>
                    <a:pt x="344" y="77"/>
                    <a:pt x="271" y="77"/>
                  </a:cubicBezTo>
                  <a:cubicBezTo>
                    <a:pt x="206" y="77"/>
                    <a:pt x="139" y="91"/>
                    <a:pt x="70" y="118"/>
                  </a:cubicBezTo>
                  <a:cubicBezTo>
                    <a:pt x="70" y="31"/>
                    <a:pt x="70" y="31"/>
                    <a:pt x="70" y="31"/>
                  </a:cubicBezTo>
                  <a:cubicBezTo>
                    <a:pt x="139" y="10"/>
                    <a:pt x="210" y="0"/>
                    <a:pt x="284" y="0"/>
                  </a:cubicBezTo>
                  <a:cubicBezTo>
                    <a:pt x="397" y="0"/>
                    <a:pt x="474" y="25"/>
                    <a:pt x="516" y="76"/>
                  </a:cubicBezTo>
                  <a:cubicBezTo>
                    <a:pt x="539" y="104"/>
                    <a:pt x="553" y="145"/>
                    <a:pt x="558" y="200"/>
                  </a:cubicBezTo>
                  <a:cubicBezTo>
                    <a:pt x="560" y="220"/>
                    <a:pt x="561" y="250"/>
                    <a:pt x="561" y="290"/>
                  </a:cubicBezTo>
                  <a:cubicBezTo>
                    <a:pt x="561" y="727"/>
                    <a:pt x="561" y="727"/>
                    <a:pt x="561" y="727"/>
                  </a:cubicBezTo>
                  <a:cubicBezTo>
                    <a:pt x="477" y="750"/>
                    <a:pt x="387" y="762"/>
                    <a:pt x="293" y="762"/>
                  </a:cubicBezTo>
                  <a:cubicBezTo>
                    <a:pt x="203" y="762"/>
                    <a:pt x="133" y="748"/>
                    <a:pt x="83" y="720"/>
                  </a:cubicBezTo>
                  <a:cubicBezTo>
                    <a:pt x="28" y="689"/>
                    <a:pt x="0" y="635"/>
                    <a:pt x="0" y="558"/>
                  </a:cubicBezTo>
                  <a:cubicBezTo>
                    <a:pt x="0" y="470"/>
                    <a:pt x="32" y="405"/>
                    <a:pt x="96" y="363"/>
                  </a:cubicBezTo>
                  <a:cubicBezTo>
                    <a:pt x="143" y="332"/>
                    <a:pt x="223" y="310"/>
                    <a:pt x="336" y="297"/>
                  </a:cubicBezTo>
                  <a:cubicBezTo>
                    <a:pt x="357" y="294"/>
                    <a:pt x="391" y="291"/>
                    <a:pt x="437" y="286"/>
                  </a:cubicBezTo>
                  <a:close/>
                  <a:moveTo>
                    <a:pt x="437" y="356"/>
                  </a:moveTo>
                  <a:cubicBezTo>
                    <a:pt x="362" y="363"/>
                    <a:pt x="305" y="372"/>
                    <a:pt x="267" y="382"/>
                  </a:cubicBezTo>
                  <a:cubicBezTo>
                    <a:pt x="173" y="405"/>
                    <a:pt x="127" y="460"/>
                    <a:pt x="127" y="545"/>
                  </a:cubicBezTo>
                  <a:cubicBezTo>
                    <a:pt x="127" y="593"/>
                    <a:pt x="140" y="627"/>
                    <a:pt x="168" y="650"/>
                  </a:cubicBezTo>
                  <a:cubicBezTo>
                    <a:pt x="198" y="675"/>
                    <a:pt x="246" y="687"/>
                    <a:pt x="312" y="687"/>
                  </a:cubicBezTo>
                  <a:cubicBezTo>
                    <a:pt x="357" y="687"/>
                    <a:pt x="398" y="681"/>
                    <a:pt x="437" y="670"/>
                  </a:cubicBezTo>
                  <a:lnTo>
                    <a:pt x="437" y="356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10" name="Freeform 52"/>
            <p:cNvSpPr>
              <a:spLocks noEditPoints="1"/>
            </p:cNvSpPr>
            <p:nvPr userDrawn="1"/>
          </p:nvSpPr>
          <p:spPr bwMode="gray">
            <a:xfrm>
              <a:off x="4774" y="604"/>
              <a:ext cx="32" cy="61"/>
            </a:xfrm>
            <a:custGeom>
              <a:avLst/>
              <a:gdLst/>
              <a:ahLst/>
              <a:cxnLst>
                <a:cxn ang="0">
                  <a:pos x="123" y="711"/>
                </a:cxn>
                <a:cxn ang="0">
                  <a:pos x="123" y="1087"/>
                </a:cxn>
                <a:cxn ang="0">
                  <a:pos x="0" y="1087"/>
                </a:cxn>
                <a:cxn ang="0">
                  <a:pos x="0" y="28"/>
                </a:cxn>
                <a:cxn ang="0">
                  <a:pos x="249" y="0"/>
                </a:cxn>
                <a:cxn ang="0">
                  <a:pos x="505" y="113"/>
                </a:cxn>
                <a:cxn ang="0">
                  <a:pos x="567" y="379"/>
                </a:cxn>
                <a:cxn ang="0">
                  <a:pos x="489" y="662"/>
                </a:cxn>
                <a:cxn ang="0">
                  <a:pos x="274" y="762"/>
                </a:cxn>
                <a:cxn ang="0">
                  <a:pos x="172" y="742"/>
                </a:cxn>
                <a:cxn ang="0">
                  <a:pos x="123" y="711"/>
                </a:cxn>
                <a:cxn ang="0">
                  <a:pos x="123" y="625"/>
                </a:cxn>
                <a:cxn ang="0">
                  <a:pos x="260" y="687"/>
                </a:cxn>
                <a:cxn ang="0">
                  <a:pos x="400" y="591"/>
                </a:cxn>
                <a:cxn ang="0">
                  <a:pos x="441" y="378"/>
                </a:cxn>
                <a:cxn ang="0">
                  <a:pos x="386" y="140"/>
                </a:cxn>
                <a:cxn ang="0">
                  <a:pos x="230" y="74"/>
                </a:cxn>
                <a:cxn ang="0">
                  <a:pos x="123" y="83"/>
                </a:cxn>
                <a:cxn ang="0">
                  <a:pos x="123" y="625"/>
                </a:cxn>
              </a:cxnLst>
              <a:rect l="0" t="0" r="r" b="b"/>
              <a:pathLst>
                <a:path w="567" h="1087">
                  <a:moveTo>
                    <a:pt x="123" y="711"/>
                  </a:moveTo>
                  <a:cubicBezTo>
                    <a:pt x="123" y="1087"/>
                    <a:pt x="123" y="1087"/>
                    <a:pt x="123" y="1087"/>
                  </a:cubicBezTo>
                  <a:cubicBezTo>
                    <a:pt x="0" y="1087"/>
                    <a:pt x="0" y="1087"/>
                    <a:pt x="0" y="1087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85" y="9"/>
                    <a:pt x="168" y="0"/>
                    <a:pt x="249" y="0"/>
                  </a:cubicBezTo>
                  <a:cubicBezTo>
                    <a:pt x="374" y="0"/>
                    <a:pt x="459" y="37"/>
                    <a:pt x="505" y="113"/>
                  </a:cubicBezTo>
                  <a:cubicBezTo>
                    <a:pt x="546" y="180"/>
                    <a:pt x="567" y="269"/>
                    <a:pt x="567" y="379"/>
                  </a:cubicBezTo>
                  <a:cubicBezTo>
                    <a:pt x="567" y="495"/>
                    <a:pt x="541" y="590"/>
                    <a:pt x="489" y="662"/>
                  </a:cubicBezTo>
                  <a:cubicBezTo>
                    <a:pt x="440" y="728"/>
                    <a:pt x="369" y="762"/>
                    <a:pt x="274" y="762"/>
                  </a:cubicBezTo>
                  <a:cubicBezTo>
                    <a:pt x="234" y="762"/>
                    <a:pt x="200" y="755"/>
                    <a:pt x="172" y="742"/>
                  </a:cubicBezTo>
                  <a:cubicBezTo>
                    <a:pt x="159" y="736"/>
                    <a:pt x="142" y="725"/>
                    <a:pt x="123" y="711"/>
                  </a:cubicBezTo>
                  <a:close/>
                  <a:moveTo>
                    <a:pt x="123" y="625"/>
                  </a:moveTo>
                  <a:cubicBezTo>
                    <a:pt x="165" y="666"/>
                    <a:pt x="210" y="687"/>
                    <a:pt x="260" y="687"/>
                  </a:cubicBezTo>
                  <a:cubicBezTo>
                    <a:pt x="324" y="687"/>
                    <a:pt x="371" y="655"/>
                    <a:pt x="400" y="591"/>
                  </a:cubicBezTo>
                  <a:cubicBezTo>
                    <a:pt x="427" y="533"/>
                    <a:pt x="441" y="462"/>
                    <a:pt x="441" y="378"/>
                  </a:cubicBezTo>
                  <a:cubicBezTo>
                    <a:pt x="441" y="272"/>
                    <a:pt x="422" y="193"/>
                    <a:pt x="386" y="140"/>
                  </a:cubicBezTo>
                  <a:cubicBezTo>
                    <a:pt x="356" y="96"/>
                    <a:pt x="304" y="74"/>
                    <a:pt x="230" y="74"/>
                  </a:cubicBezTo>
                  <a:cubicBezTo>
                    <a:pt x="198" y="74"/>
                    <a:pt x="162" y="77"/>
                    <a:pt x="123" y="83"/>
                  </a:cubicBezTo>
                  <a:lnTo>
                    <a:pt x="123" y="625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11" name="Freeform 53"/>
            <p:cNvSpPr>
              <a:spLocks noEditPoints="1"/>
            </p:cNvSpPr>
            <p:nvPr userDrawn="1"/>
          </p:nvSpPr>
          <p:spPr bwMode="gray">
            <a:xfrm>
              <a:off x="4815" y="591"/>
              <a:ext cx="9" cy="55"/>
            </a:xfrm>
            <a:custGeom>
              <a:avLst/>
              <a:gdLst/>
              <a:ahLst/>
              <a:cxnLst>
                <a:cxn ang="0">
                  <a:pos x="75" y="0"/>
                </a:cxn>
                <a:cxn ang="0">
                  <a:pos x="131" y="25"/>
                </a:cxn>
                <a:cxn ang="0">
                  <a:pos x="150" y="76"/>
                </a:cxn>
                <a:cxn ang="0">
                  <a:pos x="126" y="132"/>
                </a:cxn>
                <a:cxn ang="0">
                  <a:pos x="74" y="151"/>
                </a:cxn>
                <a:cxn ang="0">
                  <a:pos x="19" y="127"/>
                </a:cxn>
                <a:cxn ang="0">
                  <a:pos x="0" y="75"/>
                </a:cxn>
                <a:cxn ang="0">
                  <a:pos x="24" y="20"/>
                </a:cxn>
                <a:cxn ang="0">
                  <a:pos x="75" y="0"/>
                </a:cxn>
                <a:cxn ang="0">
                  <a:pos x="15" y="987"/>
                </a:cxn>
                <a:cxn ang="0">
                  <a:pos x="15" y="265"/>
                </a:cxn>
                <a:cxn ang="0">
                  <a:pos x="138" y="265"/>
                </a:cxn>
                <a:cxn ang="0">
                  <a:pos x="138" y="987"/>
                </a:cxn>
                <a:cxn ang="0">
                  <a:pos x="15" y="987"/>
                </a:cxn>
              </a:cxnLst>
              <a:rect l="0" t="0" r="r" b="b"/>
              <a:pathLst>
                <a:path w="150" h="987">
                  <a:moveTo>
                    <a:pt x="75" y="0"/>
                  </a:moveTo>
                  <a:cubicBezTo>
                    <a:pt x="97" y="0"/>
                    <a:pt x="116" y="9"/>
                    <a:pt x="131" y="25"/>
                  </a:cubicBezTo>
                  <a:cubicBezTo>
                    <a:pt x="144" y="40"/>
                    <a:pt x="150" y="57"/>
                    <a:pt x="150" y="76"/>
                  </a:cubicBezTo>
                  <a:cubicBezTo>
                    <a:pt x="150" y="98"/>
                    <a:pt x="142" y="117"/>
                    <a:pt x="126" y="132"/>
                  </a:cubicBezTo>
                  <a:cubicBezTo>
                    <a:pt x="112" y="145"/>
                    <a:pt x="94" y="151"/>
                    <a:pt x="74" y="151"/>
                  </a:cubicBezTo>
                  <a:cubicBezTo>
                    <a:pt x="52" y="151"/>
                    <a:pt x="33" y="143"/>
                    <a:pt x="19" y="127"/>
                  </a:cubicBezTo>
                  <a:cubicBezTo>
                    <a:pt x="6" y="112"/>
                    <a:pt x="0" y="95"/>
                    <a:pt x="0" y="75"/>
                  </a:cubicBezTo>
                  <a:cubicBezTo>
                    <a:pt x="0" y="53"/>
                    <a:pt x="8" y="35"/>
                    <a:pt x="24" y="20"/>
                  </a:cubicBezTo>
                  <a:cubicBezTo>
                    <a:pt x="38" y="7"/>
                    <a:pt x="55" y="0"/>
                    <a:pt x="75" y="0"/>
                  </a:cubicBezTo>
                  <a:close/>
                  <a:moveTo>
                    <a:pt x="15" y="987"/>
                  </a:moveTo>
                  <a:cubicBezTo>
                    <a:pt x="15" y="265"/>
                    <a:pt x="15" y="265"/>
                    <a:pt x="15" y="265"/>
                  </a:cubicBezTo>
                  <a:cubicBezTo>
                    <a:pt x="138" y="265"/>
                    <a:pt x="138" y="265"/>
                    <a:pt x="138" y="265"/>
                  </a:cubicBezTo>
                  <a:cubicBezTo>
                    <a:pt x="138" y="987"/>
                    <a:pt x="138" y="987"/>
                    <a:pt x="138" y="987"/>
                  </a:cubicBezTo>
                  <a:lnTo>
                    <a:pt x="15" y="987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12" name="Freeform 54"/>
            <p:cNvSpPr>
              <a:spLocks/>
            </p:cNvSpPr>
            <p:nvPr userDrawn="1"/>
          </p:nvSpPr>
          <p:spPr bwMode="gray">
            <a:xfrm>
              <a:off x="4836" y="604"/>
              <a:ext cx="31" cy="42"/>
            </a:xfrm>
            <a:custGeom>
              <a:avLst/>
              <a:gdLst/>
              <a:ahLst/>
              <a:cxnLst>
                <a:cxn ang="0">
                  <a:pos x="0" y="742"/>
                </a:cxn>
                <a:cxn ang="0">
                  <a:pos x="0" y="28"/>
                </a:cxn>
                <a:cxn ang="0">
                  <a:pos x="289" y="0"/>
                </a:cxn>
                <a:cxn ang="0">
                  <a:pos x="526" y="113"/>
                </a:cxn>
                <a:cxn ang="0">
                  <a:pos x="548" y="299"/>
                </a:cxn>
                <a:cxn ang="0">
                  <a:pos x="548" y="742"/>
                </a:cxn>
                <a:cxn ang="0">
                  <a:pos x="424" y="742"/>
                </a:cxn>
                <a:cxn ang="0">
                  <a:pos x="424" y="306"/>
                </a:cxn>
                <a:cxn ang="0">
                  <a:pos x="403" y="134"/>
                </a:cxn>
                <a:cxn ang="0">
                  <a:pos x="277" y="74"/>
                </a:cxn>
                <a:cxn ang="0">
                  <a:pos x="123" y="90"/>
                </a:cxn>
                <a:cxn ang="0">
                  <a:pos x="123" y="742"/>
                </a:cxn>
                <a:cxn ang="0">
                  <a:pos x="0" y="742"/>
                </a:cxn>
              </a:cxnLst>
              <a:rect l="0" t="0" r="r" b="b"/>
              <a:pathLst>
                <a:path w="548" h="742">
                  <a:moveTo>
                    <a:pt x="0" y="742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114" y="9"/>
                    <a:pt x="210" y="0"/>
                    <a:pt x="289" y="0"/>
                  </a:cubicBezTo>
                  <a:cubicBezTo>
                    <a:pt x="415" y="0"/>
                    <a:pt x="494" y="38"/>
                    <a:pt x="526" y="113"/>
                  </a:cubicBezTo>
                  <a:cubicBezTo>
                    <a:pt x="541" y="149"/>
                    <a:pt x="548" y="210"/>
                    <a:pt x="548" y="299"/>
                  </a:cubicBezTo>
                  <a:cubicBezTo>
                    <a:pt x="548" y="742"/>
                    <a:pt x="548" y="742"/>
                    <a:pt x="548" y="742"/>
                  </a:cubicBezTo>
                  <a:cubicBezTo>
                    <a:pt x="424" y="742"/>
                    <a:pt x="424" y="742"/>
                    <a:pt x="424" y="742"/>
                  </a:cubicBezTo>
                  <a:cubicBezTo>
                    <a:pt x="424" y="306"/>
                    <a:pt x="424" y="306"/>
                    <a:pt x="424" y="306"/>
                  </a:cubicBezTo>
                  <a:cubicBezTo>
                    <a:pt x="424" y="221"/>
                    <a:pt x="417" y="163"/>
                    <a:pt x="403" y="134"/>
                  </a:cubicBezTo>
                  <a:cubicBezTo>
                    <a:pt x="382" y="94"/>
                    <a:pt x="341" y="74"/>
                    <a:pt x="277" y="74"/>
                  </a:cubicBezTo>
                  <a:cubicBezTo>
                    <a:pt x="227" y="74"/>
                    <a:pt x="176" y="80"/>
                    <a:pt x="123" y="90"/>
                  </a:cubicBezTo>
                  <a:cubicBezTo>
                    <a:pt x="123" y="742"/>
                    <a:pt x="123" y="742"/>
                    <a:pt x="123" y="742"/>
                  </a:cubicBezTo>
                  <a:lnTo>
                    <a:pt x="0" y="74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13" name="Freeform 55"/>
            <p:cNvSpPr>
              <a:spLocks noEditPoints="1"/>
            </p:cNvSpPr>
            <p:nvPr userDrawn="1"/>
          </p:nvSpPr>
          <p:spPr bwMode="gray">
            <a:xfrm>
              <a:off x="4876" y="604"/>
              <a:ext cx="32" cy="62"/>
            </a:xfrm>
            <a:custGeom>
              <a:avLst/>
              <a:gdLst/>
              <a:ahLst/>
              <a:cxnLst>
                <a:cxn ang="0">
                  <a:pos x="445" y="677"/>
                </a:cxn>
                <a:cxn ang="0">
                  <a:pos x="399" y="721"/>
                </a:cxn>
                <a:cxn ang="0">
                  <a:pos x="257" y="762"/>
                </a:cxn>
                <a:cxn ang="0">
                  <a:pos x="97" y="708"/>
                </a:cxn>
                <a:cxn ang="0">
                  <a:pos x="0" y="414"/>
                </a:cxn>
                <a:cxn ang="0">
                  <a:pos x="71" y="131"/>
                </a:cxn>
                <a:cxn ang="0">
                  <a:pos x="340" y="0"/>
                </a:cxn>
                <a:cxn ang="0">
                  <a:pos x="569" y="28"/>
                </a:cxn>
                <a:cxn ang="0">
                  <a:pos x="569" y="601"/>
                </a:cxn>
                <a:cxn ang="0">
                  <a:pos x="555" y="843"/>
                </a:cxn>
                <a:cxn ang="0">
                  <a:pos x="422" y="1052"/>
                </a:cxn>
                <a:cxn ang="0">
                  <a:pos x="191" y="1098"/>
                </a:cxn>
                <a:cxn ang="0">
                  <a:pos x="98" y="1092"/>
                </a:cxn>
                <a:cxn ang="0">
                  <a:pos x="98" y="1018"/>
                </a:cxn>
                <a:cxn ang="0">
                  <a:pos x="190" y="1024"/>
                </a:cxn>
                <a:cxn ang="0">
                  <a:pos x="341" y="997"/>
                </a:cxn>
                <a:cxn ang="0">
                  <a:pos x="434" y="858"/>
                </a:cxn>
                <a:cxn ang="0">
                  <a:pos x="445" y="716"/>
                </a:cxn>
                <a:cxn ang="0">
                  <a:pos x="445" y="677"/>
                </a:cxn>
                <a:cxn ang="0">
                  <a:pos x="445" y="81"/>
                </a:cxn>
                <a:cxn ang="0">
                  <a:pos x="353" y="74"/>
                </a:cxn>
                <a:cxn ang="0">
                  <a:pos x="231" y="106"/>
                </a:cxn>
                <a:cxn ang="0">
                  <a:pos x="152" y="233"/>
                </a:cxn>
                <a:cxn ang="0">
                  <a:pos x="126" y="419"/>
                </a:cxn>
                <a:cxn ang="0">
                  <a:pos x="174" y="633"/>
                </a:cxn>
                <a:cxn ang="0">
                  <a:pos x="274" y="687"/>
                </a:cxn>
                <a:cxn ang="0">
                  <a:pos x="371" y="654"/>
                </a:cxn>
                <a:cxn ang="0">
                  <a:pos x="435" y="566"/>
                </a:cxn>
                <a:cxn ang="0">
                  <a:pos x="445" y="483"/>
                </a:cxn>
                <a:cxn ang="0">
                  <a:pos x="445" y="81"/>
                </a:cxn>
              </a:cxnLst>
              <a:rect l="0" t="0" r="r" b="b"/>
              <a:pathLst>
                <a:path w="569" h="1098">
                  <a:moveTo>
                    <a:pt x="445" y="677"/>
                  </a:moveTo>
                  <a:cubicBezTo>
                    <a:pt x="427" y="697"/>
                    <a:pt x="412" y="712"/>
                    <a:pt x="399" y="721"/>
                  </a:cubicBezTo>
                  <a:cubicBezTo>
                    <a:pt x="362" y="748"/>
                    <a:pt x="314" y="762"/>
                    <a:pt x="257" y="762"/>
                  </a:cubicBezTo>
                  <a:cubicBezTo>
                    <a:pt x="192" y="762"/>
                    <a:pt x="139" y="744"/>
                    <a:pt x="97" y="708"/>
                  </a:cubicBezTo>
                  <a:cubicBezTo>
                    <a:pt x="32" y="654"/>
                    <a:pt x="0" y="556"/>
                    <a:pt x="0" y="414"/>
                  </a:cubicBezTo>
                  <a:cubicBezTo>
                    <a:pt x="0" y="300"/>
                    <a:pt x="24" y="206"/>
                    <a:pt x="71" y="131"/>
                  </a:cubicBezTo>
                  <a:cubicBezTo>
                    <a:pt x="126" y="44"/>
                    <a:pt x="216" y="0"/>
                    <a:pt x="340" y="0"/>
                  </a:cubicBezTo>
                  <a:cubicBezTo>
                    <a:pt x="414" y="0"/>
                    <a:pt x="490" y="9"/>
                    <a:pt x="569" y="28"/>
                  </a:cubicBezTo>
                  <a:cubicBezTo>
                    <a:pt x="569" y="601"/>
                    <a:pt x="569" y="601"/>
                    <a:pt x="569" y="601"/>
                  </a:cubicBezTo>
                  <a:cubicBezTo>
                    <a:pt x="569" y="707"/>
                    <a:pt x="564" y="788"/>
                    <a:pt x="555" y="843"/>
                  </a:cubicBezTo>
                  <a:cubicBezTo>
                    <a:pt x="538" y="944"/>
                    <a:pt x="494" y="1013"/>
                    <a:pt x="422" y="1052"/>
                  </a:cubicBezTo>
                  <a:cubicBezTo>
                    <a:pt x="363" y="1083"/>
                    <a:pt x="286" y="1098"/>
                    <a:pt x="191" y="1098"/>
                  </a:cubicBezTo>
                  <a:cubicBezTo>
                    <a:pt x="164" y="1098"/>
                    <a:pt x="133" y="1096"/>
                    <a:pt x="98" y="1092"/>
                  </a:cubicBezTo>
                  <a:cubicBezTo>
                    <a:pt x="98" y="1018"/>
                    <a:pt x="98" y="1018"/>
                    <a:pt x="98" y="1018"/>
                  </a:cubicBezTo>
                  <a:cubicBezTo>
                    <a:pt x="130" y="1022"/>
                    <a:pt x="160" y="1024"/>
                    <a:pt x="190" y="1024"/>
                  </a:cubicBezTo>
                  <a:cubicBezTo>
                    <a:pt x="258" y="1024"/>
                    <a:pt x="308" y="1015"/>
                    <a:pt x="341" y="997"/>
                  </a:cubicBezTo>
                  <a:cubicBezTo>
                    <a:pt x="390" y="971"/>
                    <a:pt x="421" y="924"/>
                    <a:pt x="434" y="858"/>
                  </a:cubicBezTo>
                  <a:cubicBezTo>
                    <a:pt x="442" y="821"/>
                    <a:pt x="445" y="773"/>
                    <a:pt x="445" y="716"/>
                  </a:cubicBezTo>
                  <a:lnTo>
                    <a:pt x="445" y="677"/>
                  </a:lnTo>
                  <a:close/>
                  <a:moveTo>
                    <a:pt x="445" y="81"/>
                  </a:moveTo>
                  <a:cubicBezTo>
                    <a:pt x="411" y="77"/>
                    <a:pt x="380" y="74"/>
                    <a:pt x="353" y="74"/>
                  </a:cubicBezTo>
                  <a:cubicBezTo>
                    <a:pt x="301" y="74"/>
                    <a:pt x="260" y="85"/>
                    <a:pt x="231" y="106"/>
                  </a:cubicBezTo>
                  <a:cubicBezTo>
                    <a:pt x="197" y="130"/>
                    <a:pt x="171" y="173"/>
                    <a:pt x="152" y="233"/>
                  </a:cubicBezTo>
                  <a:cubicBezTo>
                    <a:pt x="135" y="287"/>
                    <a:pt x="126" y="348"/>
                    <a:pt x="126" y="419"/>
                  </a:cubicBezTo>
                  <a:cubicBezTo>
                    <a:pt x="126" y="517"/>
                    <a:pt x="142" y="589"/>
                    <a:pt x="174" y="633"/>
                  </a:cubicBezTo>
                  <a:cubicBezTo>
                    <a:pt x="199" y="669"/>
                    <a:pt x="233" y="687"/>
                    <a:pt x="274" y="687"/>
                  </a:cubicBezTo>
                  <a:cubicBezTo>
                    <a:pt x="308" y="687"/>
                    <a:pt x="341" y="676"/>
                    <a:pt x="371" y="654"/>
                  </a:cubicBezTo>
                  <a:cubicBezTo>
                    <a:pt x="401" y="631"/>
                    <a:pt x="423" y="602"/>
                    <a:pt x="435" y="566"/>
                  </a:cubicBezTo>
                  <a:cubicBezTo>
                    <a:pt x="442" y="547"/>
                    <a:pt x="445" y="520"/>
                    <a:pt x="445" y="483"/>
                  </a:cubicBezTo>
                  <a:lnTo>
                    <a:pt x="445" y="81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14" name="Freeform 56"/>
            <p:cNvSpPr>
              <a:spLocks/>
            </p:cNvSpPr>
            <p:nvPr userDrawn="1"/>
          </p:nvSpPr>
          <p:spPr bwMode="gray">
            <a:xfrm>
              <a:off x="4939" y="595"/>
              <a:ext cx="18" cy="5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24" y="0"/>
                </a:cxn>
                <a:cxn ang="0">
                  <a:pos x="124" y="195"/>
                </a:cxn>
                <a:cxn ang="0">
                  <a:pos x="318" y="195"/>
                </a:cxn>
                <a:cxn ang="0">
                  <a:pos x="318" y="273"/>
                </a:cxn>
                <a:cxn ang="0">
                  <a:pos x="124" y="273"/>
                </a:cxn>
                <a:cxn ang="0">
                  <a:pos x="124" y="656"/>
                </a:cxn>
                <a:cxn ang="0">
                  <a:pos x="156" y="804"/>
                </a:cxn>
                <a:cxn ang="0">
                  <a:pos x="225" y="836"/>
                </a:cxn>
                <a:cxn ang="0">
                  <a:pos x="277" y="838"/>
                </a:cxn>
                <a:cxn ang="0">
                  <a:pos x="318" y="838"/>
                </a:cxn>
                <a:cxn ang="0">
                  <a:pos x="318" y="917"/>
                </a:cxn>
                <a:cxn ang="0">
                  <a:pos x="251" y="917"/>
                </a:cxn>
                <a:cxn ang="0">
                  <a:pos x="127" y="904"/>
                </a:cxn>
                <a:cxn ang="0">
                  <a:pos x="11" y="782"/>
                </a:cxn>
                <a:cxn ang="0">
                  <a:pos x="0" y="638"/>
                </a:cxn>
                <a:cxn ang="0">
                  <a:pos x="0" y="0"/>
                </a:cxn>
              </a:cxnLst>
              <a:rect l="0" t="0" r="r" b="b"/>
              <a:pathLst>
                <a:path w="318" h="917">
                  <a:moveTo>
                    <a:pt x="0" y="0"/>
                  </a:moveTo>
                  <a:cubicBezTo>
                    <a:pt x="124" y="0"/>
                    <a:pt x="124" y="0"/>
                    <a:pt x="124" y="0"/>
                  </a:cubicBezTo>
                  <a:cubicBezTo>
                    <a:pt x="124" y="195"/>
                    <a:pt x="124" y="195"/>
                    <a:pt x="124" y="195"/>
                  </a:cubicBezTo>
                  <a:cubicBezTo>
                    <a:pt x="318" y="195"/>
                    <a:pt x="318" y="195"/>
                    <a:pt x="318" y="195"/>
                  </a:cubicBezTo>
                  <a:cubicBezTo>
                    <a:pt x="318" y="273"/>
                    <a:pt x="318" y="273"/>
                    <a:pt x="318" y="273"/>
                  </a:cubicBezTo>
                  <a:cubicBezTo>
                    <a:pt x="124" y="273"/>
                    <a:pt x="124" y="273"/>
                    <a:pt x="124" y="273"/>
                  </a:cubicBezTo>
                  <a:cubicBezTo>
                    <a:pt x="124" y="656"/>
                    <a:pt x="124" y="656"/>
                    <a:pt x="124" y="656"/>
                  </a:cubicBezTo>
                  <a:cubicBezTo>
                    <a:pt x="124" y="729"/>
                    <a:pt x="135" y="778"/>
                    <a:pt x="156" y="804"/>
                  </a:cubicBezTo>
                  <a:cubicBezTo>
                    <a:pt x="171" y="821"/>
                    <a:pt x="194" y="832"/>
                    <a:pt x="225" y="836"/>
                  </a:cubicBezTo>
                  <a:cubicBezTo>
                    <a:pt x="235" y="837"/>
                    <a:pt x="252" y="838"/>
                    <a:pt x="277" y="838"/>
                  </a:cubicBezTo>
                  <a:cubicBezTo>
                    <a:pt x="318" y="838"/>
                    <a:pt x="318" y="838"/>
                    <a:pt x="318" y="838"/>
                  </a:cubicBezTo>
                  <a:cubicBezTo>
                    <a:pt x="318" y="917"/>
                    <a:pt x="318" y="917"/>
                    <a:pt x="318" y="917"/>
                  </a:cubicBezTo>
                  <a:cubicBezTo>
                    <a:pt x="251" y="917"/>
                    <a:pt x="251" y="917"/>
                    <a:pt x="251" y="917"/>
                  </a:cubicBezTo>
                  <a:cubicBezTo>
                    <a:pt x="198" y="917"/>
                    <a:pt x="157" y="913"/>
                    <a:pt x="127" y="904"/>
                  </a:cubicBezTo>
                  <a:cubicBezTo>
                    <a:pt x="64" y="887"/>
                    <a:pt x="26" y="846"/>
                    <a:pt x="11" y="782"/>
                  </a:cubicBezTo>
                  <a:cubicBezTo>
                    <a:pt x="4" y="747"/>
                    <a:pt x="0" y="699"/>
                    <a:pt x="0" y="63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15" name="Freeform 57"/>
            <p:cNvSpPr>
              <a:spLocks noEditPoints="1"/>
            </p:cNvSpPr>
            <p:nvPr userDrawn="1"/>
          </p:nvSpPr>
          <p:spPr bwMode="gray">
            <a:xfrm>
              <a:off x="4963" y="604"/>
              <a:ext cx="34" cy="43"/>
            </a:xfrm>
            <a:custGeom>
              <a:avLst/>
              <a:gdLst/>
              <a:ahLst/>
              <a:cxnLst>
                <a:cxn ang="0">
                  <a:pos x="304" y="0"/>
                </a:cxn>
                <a:cxn ang="0">
                  <a:pos x="534" y="103"/>
                </a:cxn>
                <a:cxn ang="0">
                  <a:pos x="607" y="381"/>
                </a:cxn>
                <a:cxn ang="0">
                  <a:pos x="534" y="659"/>
                </a:cxn>
                <a:cxn ang="0">
                  <a:pos x="304" y="762"/>
                </a:cxn>
                <a:cxn ang="0">
                  <a:pos x="0" y="375"/>
                </a:cxn>
                <a:cxn ang="0">
                  <a:pos x="73" y="103"/>
                </a:cxn>
                <a:cxn ang="0">
                  <a:pos x="304" y="0"/>
                </a:cxn>
                <a:cxn ang="0">
                  <a:pos x="304" y="74"/>
                </a:cxn>
                <a:cxn ang="0">
                  <a:pos x="159" y="168"/>
                </a:cxn>
                <a:cxn ang="0">
                  <a:pos x="126" y="377"/>
                </a:cxn>
                <a:cxn ang="0">
                  <a:pos x="159" y="593"/>
                </a:cxn>
                <a:cxn ang="0">
                  <a:pos x="304" y="687"/>
                </a:cxn>
                <a:cxn ang="0">
                  <a:pos x="448" y="593"/>
                </a:cxn>
                <a:cxn ang="0">
                  <a:pos x="481" y="380"/>
                </a:cxn>
                <a:cxn ang="0">
                  <a:pos x="448" y="168"/>
                </a:cxn>
                <a:cxn ang="0">
                  <a:pos x="304" y="74"/>
                </a:cxn>
              </a:cxnLst>
              <a:rect l="0" t="0" r="r" b="b"/>
              <a:pathLst>
                <a:path w="607" h="762">
                  <a:moveTo>
                    <a:pt x="304" y="0"/>
                  </a:moveTo>
                  <a:cubicBezTo>
                    <a:pt x="407" y="0"/>
                    <a:pt x="484" y="34"/>
                    <a:pt x="534" y="103"/>
                  </a:cubicBezTo>
                  <a:cubicBezTo>
                    <a:pt x="583" y="169"/>
                    <a:pt x="607" y="262"/>
                    <a:pt x="607" y="381"/>
                  </a:cubicBezTo>
                  <a:cubicBezTo>
                    <a:pt x="607" y="499"/>
                    <a:pt x="583" y="591"/>
                    <a:pt x="534" y="659"/>
                  </a:cubicBezTo>
                  <a:cubicBezTo>
                    <a:pt x="485" y="727"/>
                    <a:pt x="408" y="762"/>
                    <a:pt x="304" y="762"/>
                  </a:cubicBezTo>
                  <a:cubicBezTo>
                    <a:pt x="101" y="762"/>
                    <a:pt x="0" y="633"/>
                    <a:pt x="0" y="375"/>
                  </a:cubicBezTo>
                  <a:cubicBezTo>
                    <a:pt x="0" y="260"/>
                    <a:pt x="24" y="169"/>
                    <a:pt x="73" y="103"/>
                  </a:cubicBezTo>
                  <a:cubicBezTo>
                    <a:pt x="123" y="34"/>
                    <a:pt x="200" y="0"/>
                    <a:pt x="304" y="0"/>
                  </a:cubicBezTo>
                  <a:close/>
                  <a:moveTo>
                    <a:pt x="304" y="74"/>
                  </a:moveTo>
                  <a:cubicBezTo>
                    <a:pt x="234" y="74"/>
                    <a:pt x="186" y="106"/>
                    <a:pt x="159" y="168"/>
                  </a:cubicBezTo>
                  <a:cubicBezTo>
                    <a:pt x="137" y="220"/>
                    <a:pt x="126" y="290"/>
                    <a:pt x="126" y="377"/>
                  </a:cubicBezTo>
                  <a:cubicBezTo>
                    <a:pt x="126" y="469"/>
                    <a:pt x="137" y="541"/>
                    <a:pt x="159" y="593"/>
                  </a:cubicBezTo>
                  <a:cubicBezTo>
                    <a:pt x="186" y="655"/>
                    <a:pt x="234" y="687"/>
                    <a:pt x="304" y="687"/>
                  </a:cubicBezTo>
                  <a:cubicBezTo>
                    <a:pt x="374" y="687"/>
                    <a:pt x="422" y="655"/>
                    <a:pt x="448" y="593"/>
                  </a:cubicBezTo>
                  <a:cubicBezTo>
                    <a:pt x="470" y="541"/>
                    <a:pt x="481" y="470"/>
                    <a:pt x="481" y="380"/>
                  </a:cubicBezTo>
                  <a:cubicBezTo>
                    <a:pt x="481" y="289"/>
                    <a:pt x="470" y="219"/>
                    <a:pt x="448" y="168"/>
                  </a:cubicBezTo>
                  <a:cubicBezTo>
                    <a:pt x="421" y="106"/>
                    <a:pt x="373" y="74"/>
                    <a:pt x="304" y="74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16" name="Freeform 58"/>
            <p:cNvSpPr>
              <a:spLocks/>
            </p:cNvSpPr>
            <p:nvPr userDrawn="1"/>
          </p:nvSpPr>
          <p:spPr bwMode="gray">
            <a:xfrm>
              <a:off x="5007" y="604"/>
              <a:ext cx="52" cy="42"/>
            </a:xfrm>
            <a:custGeom>
              <a:avLst/>
              <a:gdLst/>
              <a:ahLst/>
              <a:cxnLst>
                <a:cxn ang="0">
                  <a:pos x="0" y="742"/>
                </a:cxn>
                <a:cxn ang="0">
                  <a:pos x="0" y="28"/>
                </a:cxn>
                <a:cxn ang="0">
                  <a:pos x="267" y="0"/>
                </a:cxn>
                <a:cxn ang="0">
                  <a:pos x="460" y="46"/>
                </a:cxn>
                <a:cxn ang="0">
                  <a:pos x="691" y="0"/>
                </a:cxn>
                <a:cxn ang="0">
                  <a:pos x="912" y="114"/>
                </a:cxn>
                <a:cxn ang="0">
                  <a:pos x="933" y="299"/>
                </a:cxn>
                <a:cxn ang="0">
                  <a:pos x="933" y="742"/>
                </a:cxn>
                <a:cxn ang="0">
                  <a:pos x="809" y="742"/>
                </a:cxn>
                <a:cxn ang="0">
                  <a:pos x="809" y="306"/>
                </a:cxn>
                <a:cxn ang="0">
                  <a:pos x="790" y="135"/>
                </a:cxn>
                <a:cxn ang="0">
                  <a:pos x="675" y="74"/>
                </a:cxn>
                <a:cxn ang="0">
                  <a:pos x="528" y="108"/>
                </a:cxn>
                <a:cxn ang="0">
                  <a:pos x="528" y="742"/>
                </a:cxn>
                <a:cxn ang="0">
                  <a:pos x="405" y="742"/>
                </a:cxn>
                <a:cxn ang="0">
                  <a:pos x="405" y="301"/>
                </a:cxn>
                <a:cxn ang="0">
                  <a:pos x="385" y="135"/>
                </a:cxn>
                <a:cxn ang="0">
                  <a:pos x="267" y="74"/>
                </a:cxn>
                <a:cxn ang="0">
                  <a:pos x="124" y="90"/>
                </a:cxn>
                <a:cxn ang="0">
                  <a:pos x="124" y="742"/>
                </a:cxn>
                <a:cxn ang="0">
                  <a:pos x="0" y="742"/>
                </a:cxn>
              </a:cxnLst>
              <a:rect l="0" t="0" r="r" b="b"/>
              <a:pathLst>
                <a:path w="933" h="742">
                  <a:moveTo>
                    <a:pt x="0" y="742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113" y="9"/>
                    <a:pt x="202" y="0"/>
                    <a:pt x="267" y="0"/>
                  </a:cubicBezTo>
                  <a:cubicBezTo>
                    <a:pt x="352" y="0"/>
                    <a:pt x="417" y="15"/>
                    <a:pt x="460" y="46"/>
                  </a:cubicBezTo>
                  <a:cubicBezTo>
                    <a:pt x="538" y="15"/>
                    <a:pt x="615" y="0"/>
                    <a:pt x="691" y="0"/>
                  </a:cubicBezTo>
                  <a:cubicBezTo>
                    <a:pt x="808" y="0"/>
                    <a:pt x="881" y="38"/>
                    <a:pt x="912" y="114"/>
                  </a:cubicBezTo>
                  <a:cubicBezTo>
                    <a:pt x="926" y="149"/>
                    <a:pt x="933" y="211"/>
                    <a:pt x="933" y="299"/>
                  </a:cubicBezTo>
                  <a:cubicBezTo>
                    <a:pt x="933" y="742"/>
                    <a:pt x="933" y="742"/>
                    <a:pt x="933" y="742"/>
                  </a:cubicBezTo>
                  <a:cubicBezTo>
                    <a:pt x="809" y="742"/>
                    <a:pt x="809" y="742"/>
                    <a:pt x="809" y="742"/>
                  </a:cubicBezTo>
                  <a:cubicBezTo>
                    <a:pt x="809" y="306"/>
                    <a:pt x="809" y="306"/>
                    <a:pt x="809" y="306"/>
                  </a:cubicBezTo>
                  <a:cubicBezTo>
                    <a:pt x="809" y="222"/>
                    <a:pt x="803" y="164"/>
                    <a:pt x="790" y="135"/>
                  </a:cubicBezTo>
                  <a:cubicBezTo>
                    <a:pt x="771" y="94"/>
                    <a:pt x="733" y="74"/>
                    <a:pt x="675" y="74"/>
                  </a:cubicBezTo>
                  <a:cubicBezTo>
                    <a:pt x="627" y="74"/>
                    <a:pt x="578" y="86"/>
                    <a:pt x="528" y="108"/>
                  </a:cubicBezTo>
                  <a:cubicBezTo>
                    <a:pt x="528" y="742"/>
                    <a:pt x="528" y="742"/>
                    <a:pt x="528" y="742"/>
                  </a:cubicBezTo>
                  <a:cubicBezTo>
                    <a:pt x="405" y="742"/>
                    <a:pt x="405" y="742"/>
                    <a:pt x="405" y="742"/>
                  </a:cubicBezTo>
                  <a:cubicBezTo>
                    <a:pt x="405" y="301"/>
                    <a:pt x="405" y="301"/>
                    <a:pt x="405" y="301"/>
                  </a:cubicBezTo>
                  <a:cubicBezTo>
                    <a:pt x="405" y="219"/>
                    <a:pt x="398" y="164"/>
                    <a:pt x="385" y="135"/>
                  </a:cubicBezTo>
                  <a:cubicBezTo>
                    <a:pt x="366" y="94"/>
                    <a:pt x="327" y="74"/>
                    <a:pt x="267" y="74"/>
                  </a:cubicBezTo>
                  <a:cubicBezTo>
                    <a:pt x="221" y="74"/>
                    <a:pt x="173" y="80"/>
                    <a:pt x="124" y="90"/>
                  </a:cubicBezTo>
                  <a:cubicBezTo>
                    <a:pt x="124" y="742"/>
                    <a:pt x="124" y="742"/>
                    <a:pt x="124" y="742"/>
                  </a:cubicBezTo>
                  <a:lnTo>
                    <a:pt x="0" y="74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17" name="Freeform 59"/>
            <p:cNvSpPr>
              <a:spLocks noEditPoints="1"/>
            </p:cNvSpPr>
            <p:nvPr userDrawn="1"/>
          </p:nvSpPr>
          <p:spPr bwMode="gray">
            <a:xfrm>
              <a:off x="5069" y="604"/>
              <a:ext cx="34" cy="43"/>
            </a:xfrm>
            <a:custGeom>
              <a:avLst/>
              <a:gdLst/>
              <a:ahLst/>
              <a:cxnLst>
                <a:cxn ang="0">
                  <a:pos x="304" y="0"/>
                </a:cxn>
                <a:cxn ang="0">
                  <a:pos x="534" y="103"/>
                </a:cxn>
                <a:cxn ang="0">
                  <a:pos x="607" y="381"/>
                </a:cxn>
                <a:cxn ang="0">
                  <a:pos x="534" y="659"/>
                </a:cxn>
                <a:cxn ang="0">
                  <a:pos x="304" y="762"/>
                </a:cxn>
                <a:cxn ang="0">
                  <a:pos x="0" y="375"/>
                </a:cxn>
                <a:cxn ang="0">
                  <a:pos x="73" y="103"/>
                </a:cxn>
                <a:cxn ang="0">
                  <a:pos x="304" y="0"/>
                </a:cxn>
                <a:cxn ang="0">
                  <a:pos x="304" y="74"/>
                </a:cxn>
                <a:cxn ang="0">
                  <a:pos x="159" y="168"/>
                </a:cxn>
                <a:cxn ang="0">
                  <a:pos x="126" y="377"/>
                </a:cxn>
                <a:cxn ang="0">
                  <a:pos x="159" y="593"/>
                </a:cxn>
                <a:cxn ang="0">
                  <a:pos x="304" y="687"/>
                </a:cxn>
                <a:cxn ang="0">
                  <a:pos x="448" y="593"/>
                </a:cxn>
                <a:cxn ang="0">
                  <a:pos x="481" y="380"/>
                </a:cxn>
                <a:cxn ang="0">
                  <a:pos x="448" y="168"/>
                </a:cxn>
                <a:cxn ang="0">
                  <a:pos x="304" y="74"/>
                </a:cxn>
              </a:cxnLst>
              <a:rect l="0" t="0" r="r" b="b"/>
              <a:pathLst>
                <a:path w="607" h="762">
                  <a:moveTo>
                    <a:pt x="304" y="0"/>
                  </a:moveTo>
                  <a:cubicBezTo>
                    <a:pt x="407" y="0"/>
                    <a:pt x="484" y="34"/>
                    <a:pt x="534" y="103"/>
                  </a:cubicBezTo>
                  <a:cubicBezTo>
                    <a:pt x="583" y="169"/>
                    <a:pt x="607" y="262"/>
                    <a:pt x="607" y="381"/>
                  </a:cubicBezTo>
                  <a:cubicBezTo>
                    <a:pt x="607" y="499"/>
                    <a:pt x="583" y="591"/>
                    <a:pt x="534" y="659"/>
                  </a:cubicBezTo>
                  <a:cubicBezTo>
                    <a:pt x="485" y="727"/>
                    <a:pt x="408" y="762"/>
                    <a:pt x="304" y="762"/>
                  </a:cubicBezTo>
                  <a:cubicBezTo>
                    <a:pt x="101" y="762"/>
                    <a:pt x="0" y="633"/>
                    <a:pt x="0" y="375"/>
                  </a:cubicBezTo>
                  <a:cubicBezTo>
                    <a:pt x="0" y="260"/>
                    <a:pt x="24" y="169"/>
                    <a:pt x="73" y="103"/>
                  </a:cubicBezTo>
                  <a:cubicBezTo>
                    <a:pt x="123" y="34"/>
                    <a:pt x="200" y="0"/>
                    <a:pt x="304" y="0"/>
                  </a:cubicBezTo>
                  <a:close/>
                  <a:moveTo>
                    <a:pt x="304" y="74"/>
                  </a:moveTo>
                  <a:cubicBezTo>
                    <a:pt x="234" y="74"/>
                    <a:pt x="186" y="106"/>
                    <a:pt x="159" y="168"/>
                  </a:cubicBezTo>
                  <a:cubicBezTo>
                    <a:pt x="137" y="220"/>
                    <a:pt x="126" y="290"/>
                    <a:pt x="126" y="377"/>
                  </a:cubicBezTo>
                  <a:cubicBezTo>
                    <a:pt x="126" y="469"/>
                    <a:pt x="137" y="541"/>
                    <a:pt x="159" y="593"/>
                  </a:cubicBezTo>
                  <a:cubicBezTo>
                    <a:pt x="186" y="655"/>
                    <a:pt x="234" y="687"/>
                    <a:pt x="304" y="687"/>
                  </a:cubicBezTo>
                  <a:cubicBezTo>
                    <a:pt x="374" y="687"/>
                    <a:pt x="422" y="655"/>
                    <a:pt x="448" y="593"/>
                  </a:cubicBezTo>
                  <a:cubicBezTo>
                    <a:pt x="470" y="541"/>
                    <a:pt x="481" y="470"/>
                    <a:pt x="481" y="380"/>
                  </a:cubicBezTo>
                  <a:cubicBezTo>
                    <a:pt x="481" y="289"/>
                    <a:pt x="470" y="219"/>
                    <a:pt x="448" y="168"/>
                  </a:cubicBezTo>
                  <a:cubicBezTo>
                    <a:pt x="421" y="106"/>
                    <a:pt x="373" y="74"/>
                    <a:pt x="304" y="74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18" name="Freeform 60"/>
            <p:cNvSpPr>
              <a:spLocks/>
            </p:cNvSpPr>
            <p:nvPr userDrawn="1"/>
          </p:nvSpPr>
          <p:spPr bwMode="gray">
            <a:xfrm>
              <a:off x="5113" y="604"/>
              <a:ext cx="17" cy="42"/>
            </a:xfrm>
            <a:custGeom>
              <a:avLst/>
              <a:gdLst/>
              <a:ahLst/>
              <a:cxnLst>
                <a:cxn ang="0">
                  <a:pos x="0" y="742"/>
                </a:cxn>
                <a:cxn ang="0">
                  <a:pos x="0" y="31"/>
                </a:cxn>
                <a:cxn ang="0">
                  <a:pos x="312" y="0"/>
                </a:cxn>
                <a:cxn ang="0">
                  <a:pos x="312" y="77"/>
                </a:cxn>
                <a:cxn ang="0">
                  <a:pos x="124" y="90"/>
                </a:cxn>
                <a:cxn ang="0">
                  <a:pos x="124" y="742"/>
                </a:cxn>
                <a:cxn ang="0">
                  <a:pos x="0" y="742"/>
                </a:cxn>
              </a:cxnLst>
              <a:rect l="0" t="0" r="r" b="b"/>
              <a:pathLst>
                <a:path w="312" h="742">
                  <a:moveTo>
                    <a:pt x="0" y="742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94" y="11"/>
                    <a:pt x="198" y="1"/>
                    <a:pt x="312" y="0"/>
                  </a:cubicBezTo>
                  <a:cubicBezTo>
                    <a:pt x="312" y="77"/>
                    <a:pt x="312" y="77"/>
                    <a:pt x="312" y="77"/>
                  </a:cubicBezTo>
                  <a:cubicBezTo>
                    <a:pt x="243" y="78"/>
                    <a:pt x="180" y="82"/>
                    <a:pt x="124" y="90"/>
                  </a:cubicBezTo>
                  <a:cubicBezTo>
                    <a:pt x="124" y="742"/>
                    <a:pt x="124" y="742"/>
                    <a:pt x="124" y="742"/>
                  </a:cubicBezTo>
                  <a:lnTo>
                    <a:pt x="0" y="74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19" name="Freeform 61"/>
            <p:cNvSpPr>
              <a:spLocks/>
            </p:cNvSpPr>
            <p:nvPr userDrawn="1"/>
          </p:nvSpPr>
          <p:spPr bwMode="gray">
            <a:xfrm>
              <a:off x="5138" y="604"/>
              <a:ext cx="17" cy="42"/>
            </a:xfrm>
            <a:custGeom>
              <a:avLst/>
              <a:gdLst/>
              <a:ahLst/>
              <a:cxnLst>
                <a:cxn ang="0">
                  <a:pos x="0" y="742"/>
                </a:cxn>
                <a:cxn ang="0">
                  <a:pos x="0" y="31"/>
                </a:cxn>
                <a:cxn ang="0">
                  <a:pos x="312" y="0"/>
                </a:cxn>
                <a:cxn ang="0">
                  <a:pos x="312" y="77"/>
                </a:cxn>
                <a:cxn ang="0">
                  <a:pos x="124" y="90"/>
                </a:cxn>
                <a:cxn ang="0">
                  <a:pos x="124" y="742"/>
                </a:cxn>
                <a:cxn ang="0">
                  <a:pos x="0" y="742"/>
                </a:cxn>
              </a:cxnLst>
              <a:rect l="0" t="0" r="r" b="b"/>
              <a:pathLst>
                <a:path w="312" h="742">
                  <a:moveTo>
                    <a:pt x="0" y="742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94" y="11"/>
                    <a:pt x="198" y="1"/>
                    <a:pt x="312" y="0"/>
                  </a:cubicBezTo>
                  <a:cubicBezTo>
                    <a:pt x="312" y="77"/>
                    <a:pt x="312" y="77"/>
                    <a:pt x="312" y="77"/>
                  </a:cubicBezTo>
                  <a:cubicBezTo>
                    <a:pt x="243" y="78"/>
                    <a:pt x="180" y="82"/>
                    <a:pt x="124" y="90"/>
                  </a:cubicBezTo>
                  <a:cubicBezTo>
                    <a:pt x="124" y="742"/>
                    <a:pt x="124" y="742"/>
                    <a:pt x="124" y="742"/>
                  </a:cubicBezTo>
                  <a:lnTo>
                    <a:pt x="0" y="74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20" name="Freeform 62"/>
            <p:cNvSpPr>
              <a:spLocks noEditPoints="1"/>
            </p:cNvSpPr>
            <p:nvPr userDrawn="1"/>
          </p:nvSpPr>
          <p:spPr bwMode="gray">
            <a:xfrm>
              <a:off x="5160" y="604"/>
              <a:ext cx="34" cy="43"/>
            </a:xfrm>
            <a:custGeom>
              <a:avLst/>
              <a:gdLst/>
              <a:ahLst/>
              <a:cxnLst>
                <a:cxn ang="0">
                  <a:pos x="304" y="0"/>
                </a:cxn>
                <a:cxn ang="0">
                  <a:pos x="534" y="103"/>
                </a:cxn>
                <a:cxn ang="0">
                  <a:pos x="607" y="381"/>
                </a:cxn>
                <a:cxn ang="0">
                  <a:pos x="534" y="659"/>
                </a:cxn>
                <a:cxn ang="0">
                  <a:pos x="305" y="762"/>
                </a:cxn>
                <a:cxn ang="0">
                  <a:pos x="0" y="375"/>
                </a:cxn>
                <a:cxn ang="0">
                  <a:pos x="73" y="103"/>
                </a:cxn>
                <a:cxn ang="0">
                  <a:pos x="304" y="0"/>
                </a:cxn>
                <a:cxn ang="0">
                  <a:pos x="304" y="74"/>
                </a:cxn>
                <a:cxn ang="0">
                  <a:pos x="159" y="168"/>
                </a:cxn>
                <a:cxn ang="0">
                  <a:pos x="126" y="377"/>
                </a:cxn>
                <a:cxn ang="0">
                  <a:pos x="159" y="593"/>
                </a:cxn>
                <a:cxn ang="0">
                  <a:pos x="304" y="687"/>
                </a:cxn>
                <a:cxn ang="0">
                  <a:pos x="448" y="593"/>
                </a:cxn>
                <a:cxn ang="0">
                  <a:pos x="481" y="380"/>
                </a:cxn>
                <a:cxn ang="0">
                  <a:pos x="448" y="168"/>
                </a:cxn>
                <a:cxn ang="0">
                  <a:pos x="304" y="74"/>
                </a:cxn>
              </a:cxnLst>
              <a:rect l="0" t="0" r="r" b="b"/>
              <a:pathLst>
                <a:path w="607" h="762">
                  <a:moveTo>
                    <a:pt x="304" y="0"/>
                  </a:moveTo>
                  <a:cubicBezTo>
                    <a:pt x="407" y="0"/>
                    <a:pt x="484" y="34"/>
                    <a:pt x="534" y="103"/>
                  </a:cubicBezTo>
                  <a:cubicBezTo>
                    <a:pt x="583" y="169"/>
                    <a:pt x="607" y="262"/>
                    <a:pt x="607" y="381"/>
                  </a:cubicBezTo>
                  <a:cubicBezTo>
                    <a:pt x="607" y="499"/>
                    <a:pt x="583" y="591"/>
                    <a:pt x="534" y="659"/>
                  </a:cubicBezTo>
                  <a:cubicBezTo>
                    <a:pt x="485" y="727"/>
                    <a:pt x="408" y="762"/>
                    <a:pt x="305" y="762"/>
                  </a:cubicBezTo>
                  <a:cubicBezTo>
                    <a:pt x="102" y="762"/>
                    <a:pt x="0" y="633"/>
                    <a:pt x="0" y="375"/>
                  </a:cubicBezTo>
                  <a:cubicBezTo>
                    <a:pt x="0" y="260"/>
                    <a:pt x="24" y="169"/>
                    <a:pt x="73" y="103"/>
                  </a:cubicBezTo>
                  <a:cubicBezTo>
                    <a:pt x="123" y="34"/>
                    <a:pt x="200" y="0"/>
                    <a:pt x="304" y="0"/>
                  </a:cubicBezTo>
                  <a:close/>
                  <a:moveTo>
                    <a:pt x="304" y="74"/>
                  </a:moveTo>
                  <a:cubicBezTo>
                    <a:pt x="234" y="74"/>
                    <a:pt x="186" y="106"/>
                    <a:pt x="159" y="168"/>
                  </a:cubicBezTo>
                  <a:cubicBezTo>
                    <a:pt x="137" y="220"/>
                    <a:pt x="126" y="290"/>
                    <a:pt x="126" y="377"/>
                  </a:cubicBezTo>
                  <a:cubicBezTo>
                    <a:pt x="126" y="469"/>
                    <a:pt x="137" y="541"/>
                    <a:pt x="159" y="593"/>
                  </a:cubicBezTo>
                  <a:cubicBezTo>
                    <a:pt x="186" y="655"/>
                    <a:pt x="234" y="687"/>
                    <a:pt x="304" y="687"/>
                  </a:cubicBezTo>
                  <a:cubicBezTo>
                    <a:pt x="374" y="687"/>
                    <a:pt x="422" y="655"/>
                    <a:pt x="448" y="593"/>
                  </a:cubicBezTo>
                  <a:cubicBezTo>
                    <a:pt x="470" y="541"/>
                    <a:pt x="481" y="470"/>
                    <a:pt x="481" y="380"/>
                  </a:cubicBezTo>
                  <a:cubicBezTo>
                    <a:pt x="481" y="289"/>
                    <a:pt x="470" y="219"/>
                    <a:pt x="448" y="168"/>
                  </a:cubicBezTo>
                  <a:cubicBezTo>
                    <a:pt x="421" y="106"/>
                    <a:pt x="373" y="74"/>
                    <a:pt x="304" y="74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21" name="Freeform 63"/>
            <p:cNvSpPr>
              <a:spLocks/>
            </p:cNvSpPr>
            <p:nvPr userDrawn="1"/>
          </p:nvSpPr>
          <p:spPr bwMode="gray">
            <a:xfrm>
              <a:off x="5198" y="605"/>
              <a:ext cx="52" cy="41"/>
            </a:xfrm>
            <a:custGeom>
              <a:avLst/>
              <a:gdLst/>
              <a:ahLst/>
              <a:cxnLst>
                <a:cxn ang="0">
                  <a:pos x="204" y="722"/>
                </a:cxn>
                <a:cxn ang="0">
                  <a:pos x="0" y="0"/>
                </a:cxn>
                <a:cxn ang="0">
                  <a:pos x="124" y="0"/>
                </a:cxn>
                <a:cxn ang="0">
                  <a:pos x="277" y="588"/>
                </a:cxn>
                <a:cxn ang="0">
                  <a:pos x="412" y="0"/>
                </a:cxn>
                <a:cxn ang="0">
                  <a:pos x="534" y="0"/>
                </a:cxn>
                <a:cxn ang="0">
                  <a:pos x="676" y="588"/>
                </a:cxn>
                <a:cxn ang="0">
                  <a:pos x="828" y="0"/>
                </a:cxn>
                <a:cxn ang="0">
                  <a:pos x="929" y="0"/>
                </a:cxn>
                <a:cxn ang="0">
                  <a:pos x="726" y="722"/>
                </a:cxn>
                <a:cxn ang="0">
                  <a:pos x="603" y="722"/>
                </a:cxn>
                <a:cxn ang="0">
                  <a:pos x="495" y="255"/>
                </a:cxn>
                <a:cxn ang="0">
                  <a:pos x="468" y="107"/>
                </a:cxn>
                <a:cxn ang="0">
                  <a:pos x="440" y="254"/>
                </a:cxn>
                <a:cxn ang="0">
                  <a:pos x="332" y="722"/>
                </a:cxn>
                <a:cxn ang="0">
                  <a:pos x="204" y="722"/>
                </a:cxn>
              </a:cxnLst>
              <a:rect l="0" t="0" r="r" b="b"/>
              <a:pathLst>
                <a:path w="929" h="722">
                  <a:moveTo>
                    <a:pt x="204" y="722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277" y="588"/>
                    <a:pt x="277" y="588"/>
                    <a:pt x="277" y="588"/>
                  </a:cubicBezTo>
                  <a:cubicBezTo>
                    <a:pt x="412" y="0"/>
                    <a:pt x="412" y="0"/>
                    <a:pt x="412" y="0"/>
                  </a:cubicBezTo>
                  <a:cubicBezTo>
                    <a:pt x="534" y="0"/>
                    <a:pt x="534" y="0"/>
                    <a:pt x="534" y="0"/>
                  </a:cubicBezTo>
                  <a:cubicBezTo>
                    <a:pt x="676" y="588"/>
                    <a:pt x="676" y="588"/>
                    <a:pt x="676" y="588"/>
                  </a:cubicBezTo>
                  <a:cubicBezTo>
                    <a:pt x="828" y="0"/>
                    <a:pt x="828" y="0"/>
                    <a:pt x="828" y="0"/>
                  </a:cubicBezTo>
                  <a:cubicBezTo>
                    <a:pt x="929" y="0"/>
                    <a:pt x="929" y="0"/>
                    <a:pt x="929" y="0"/>
                  </a:cubicBezTo>
                  <a:cubicBezTo>
                    <a:pt x="726" y="722"/>
                    <a:pt x="726" y="722"/>
                    <a:pt x="726" y="722"/>
                  </a:cubicBezTo>
                  <a:cubicBezTo>
                    <a:pt x="603" y="722"/>
                    <a:pt x="603" y="722"/>
                    <a:pt x="603" y="722"/>
                  </a:cubicBezTo>
                  <a:cubicBezTo>
                    <a:pt x="495" y="255"/>
                    <a:pt x="495" y="255"/>
                    <a:pt x="495" y="255"/>
                  </a:cubicBezTo>
                  <a:cubicBezTo>
                    <a:pt x="487" y="221"/>
                    <a:pt x="478" y="172"/>
                    <a:pt x="468" y="107"/>
                  </a:cubicBezTo>
                  <a:cubicBezTo>
                    <a:pt x="460" y="159"/>
                    <a:pt x="451" y="208"/>
                    <a:pt x="440" y="254"/>
                  </a:cubicBezTo>
                  <a:cubicBezTo>
                    <a:pt x="332" y="722"/>
                    <a:pt x="332" y="722"/>
                    <a:pt x="332" y="722"/>
                  </a:cubicBezTo>
                  <a:lnTo>
                    <a:pt x="204" y="72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22" name="Freeform 64"/>
            <p:cNvSpPr>
              <a:spLocks/>
            </p:cNvSpPr>
            <p:nvPr userDrawn="1"/>
          </p:nvSpPr>
          <p:spPr bwMode="gray">
            <a:xfrm>
              <a:off x="5270" y="605"/>
              <a:ext cx="52" cy="41"/>
            </a:xfrm>
            <a:custGeom>
              <a:avLst/>
              <a:gdLst/>
              <a:ahLst/>
              <a:cxnLst>
                <a:cxn ang="0">
                  <a:pos x="204" y="722"/>
                </a:cxn>
                <a:cxn ang="0">
                  <a:pos x="0" y="0"/>
                </a:cxn>
                <a:cxn ang="0">
                  <a:pos x="125" y="0"/>
                </a:cxn>
                <a:cxn ang="0">
                  <a:pos x="277" y="588"/>
                </a:cxn>
                <a:cxn ang="0">
                  <a:pos x="412" y="0"/>
                </a:cxn>
                <a:cxn ang="0">
                  <a:pos x="535" y="0"/>
                </a:cxn>
                <a:cxn ang="0">
                  <a:pos x="676" y="588"/>
                </a:cxn>
                <a:cxn ang="0">
                  <a:pos x="829" y="0"/>
                </a:cxn>
                <a:cxn ang="0">
                  <a:pos x="930" y="0"/>
                </a:cxn>
                <a:cxn ang="0">
                  <a:pos x="726" y="722"/>
                </a:cxn>
                <a:cxn ang="0">
                  <a:pos x="604" y="722"/>
                </a:cxn>
                <a:cxn ang="0">
                  <a:pos x="495" y="255"/>
                </a:cxn>
                <a:cxn ang="0">
                  <a:pos x="468" y="107"/>
                </a:cxn>
                <a:cxn ang="0">
                  <a:pos x="441" y="254"/>
                </a:cxn>
                <a:cxn ang="0">
                  <a:pos x="332" y="722"/>
                </a:cxn>
                <a:cxn ang="0">
                  <a:pos x="204" y="722"/>
                </a:cxn>
              </a:cxnLst>
              <a:rect l="0" t="0" r="r" b="b"/>
              <a:pathLst>
                <a:path w="930" h="722">
                  <a:moveTo>
                    <a:pt x="204" y="722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277" y="588"/>
                    <a:pt x="277" y="588"/>
                    <a:pt x="277" y="588"/>
                  </a:cubicBezTo>
                  <a:cubicBezTo>
                    <a:pt x="412" y="0"/>
                    <a:pt x="412" y="0"/>
                    <a:pt x="412" y="0"/>
                  </a:cubicBezTo>
                  <a:cubicBezTo>
                    <a:pt x="535" y="0"/>
                    <a:pt x="535" y="0"/>
                    <a:pt x="535" y="0"/>
                  </a:cubicBezTo>
                  <a:cubicBezTo>
                    <a:pt x="676" y="588"/>
                    <a:pt x="676" y="588"/>
                    <a:pt x="676" y="588"/>
                  </a:cubicBezTo>
                  <a:cubicBezTo>
                    <a:pt x="829" y="0"/>
                    <a:pt x="829" y="0"/>
                    <a:pt x="829" y="0"/>
                  </a:cubicBezTo>
                  <a:cubicBezTo>
                    <a:pt x="930" y="0"/>
                    <a:pt x="930" y="0"/>
                    <a:pt x="930" y="0"/>
                  </a:cubicBezTo>
                  <a:cubicBezTo>
                    <a:pt x="726" y="722"/>
                    <a:pt x="726" y="722"/>
                    <a:pt x="726" y="722"/>
                  </a:cubicBezTo>
                  <a:cubicBezTo>
                    <a:pt x="604" y="722"/>
                    <a:pt x="604" y="722"/>
                    <a:pt x="604" y="722"/>
                  </a:cubicBezTo>
                  <a:cubicBezTo>
                    <a:pt x="495" y="255"/>
                    <a:pt x="495" y="255"/>
                    <a:pt x="495" y="255"/>
                  </a:cubicBezTo>
                  <a:cubicBezTo>
                    <a:pt x="488" y="221"/>
                    <a:pt x="479" y="172"/>
                    <a:pt x="468" y="107"/>
                  </a:cubicBezTo>
                  <a:cubicBezTo>
                    <a:pt x="460" y="159"/>
                    <a:pt x="451" y="208"/>
                    <a:pt x="441" y="254"/>
                  </a:cubicBezTo>
                  <a:cubicBezTo>
                    <a:pt x="332" y="722"/>
                    <a:pt x="332" y="722"/>
                    <a:pt x="332" y="722"/>
                  </a:cubicBezTo>
                  <a:lnTo>
                    <a:pt x="204" y="72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23" name="Freeform 65"/>
            <p:cNvSpPr>
              <a:spLocks noEditPoints="1"/>
            </p:cNvSpPr>
            <p:nvPr userDrawn="1"/>
          </p:nvSpPr>
          <p:spPr bwMode="gray">
            <a:xfrm>
              <a:off x="5329" y="591"/>
              <a:ext cx="9" cy="55"/>
            </a:xfrm>
            <a:custGeom>
              <a:avLst/>
              <a:gdLst/>
              <a:ahLst/>
              <a:cxnLst>
                <a:cxn ang="0">
                  <a:pos x="76" y="0"/>
                </a:cxn>
                <a:cxn ang="0">
                  <a:pos x="132" y="25"/>
                </a:cxn>
                <a:cxn ang="0">
                  <a:pos x="151" y="76"/>
                </a:cxn>
                <a:cxn ang="0">
                  <a:pos x="126" y="132"/>
                </a:cxn>
                <a:cxn ang="0">
                  <a:pos x="75" y="151"/>
                </a:cxn>
                <a:cxn ang="0">
                  <a:pos x="20" y="127"/>
                </a:cxn>
                <a:cxn ang="0">
                  <a:pos x="0" y="75"/>
                </a:cxn>
                <a:cxn ang="0">
                  <a:pos x="25" y="20"/>
                </a:cxn>
                <a:cxn ang="0">
                  <a:pos x="76" y="0"/>
                </a:cxn>
                <a:cxn ang="0">
                  <a:pos x="15" y="987"/>
                </a:cxn>
                <a:cxn ang="0">
                  <a:pos x="15" y="265"/>
                </a:cxn>
                <a:cxn ang="0">
                  <a:pos x="139" y="265"/>
                </a:cxn>
                <a:cxn ang="0">
                  <a:pos x="139" y="987"/>
                </a:cxn>
                <a:cxn ang="0">
                  <a:pos x="15" y="987"/>
                </a:cxn>
              </a:cxnLst>
              <a:rect l="0" t="0" r="r" b="b"/>
              <a:pathLst>
                <a:path w="151" h="987">
                  <a:moveTo>
                    <a:pt x="76" y="0"/>
                  </a:moveTo>
                  <a:cubicBezTo>
                    <a:pt x="98" y="0"/>
                    <a:pt x="117" y="9"/>
                    <a:pt x="132" y="25"/>
                  </a:cubicBezTo>
                  <a:cubicBezTo>
                    <a:pt x="145" y="40"/>
                    <a:pt x="151" y="57"/>
                    <a:pt x="151" y="76"/>
                  </a:cubicBezTo>
                  <a:cubicBezTo>
                    <a:pt x="151" y="98"/>
                    <a:pt x="143" y="117"/>
                    <a:pt x="126" y="132"/>
                  </a:cubicBezTo>
                  <a:cubicBezTo>
                    <a:pt x="112" y="145"/>
                    <a:pt x="95" y="151"/>
                    <a:pt x="75" y="151"/>
                  </a:cubicBezTo>
                  <a:cubicBezTo>
                    <a:pt x="53" y="151"/>
                    <a:pt x="34" y="143"/>
                    <a:pt x="20" y="127"/>
                  </a:cubicBezTo>
                  <a:cubicBezTo>
                    <a:pt x="7" y="112"/>
                    <a:pt x="0" y="95"/>
                    <a:pt x="0" y="75"/>
                  </a:cubicBezTo>
                  <a:cubicBezTo>
                    <a:pt x="0" y="53"/>
                    <a:pt x="9" y="35"/>
                    <a:pt x="25" y="20"/>
                  </a:cubicBezTo>
                  <a:cubicBezTo>
                    <a:pt x="39" y="7"/>
                    <a:pt x="56" y="0"/>
                    <a:pt x="76" y="0"/>
                  </a:cubicBezTo>
                  <a:close/>
                  <a:moveTo>
                    <a:pt x="15" y="987"/>
                  </a:moveTo>
                  <a:cubicBezTo>
                    <a:pt x="15" y="265"/>
                    <a:pt x="15" y="265"/>
                    <a:pt x="15" y="265"/>
                  </a:cubicBezTo>
                  <a:cubicBezTo>
                    <a:pt x="139" y="265"/>
                    <a:pt x="139" y="265"/>
                    <a:pt x="139" y="265"/>
                  </a:cubicBezTo>
                  <a:cubicBezTo>
                    <a:pt x="139" y="987"/>
                    <a:pt x="139" y="987"/>
                    <a:pt x="139" y="987"/>
                  </a:cubicBezTo>
                  <a:lnTo>
                    <a:pt x="15" y="987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24" name="Freeform 66"/>
            <p:cNvSpPr>
              <a:spLocks/>
            </p:cNvSpPr>
            <p:nvPr userDrawn="1"/>
          </p:nvSpPr>
          <p:spPr bwMode="gray">
            <a:xfrm>
              <a:off x="5350" y="595"/>
              <a:ext cx="18" cy="5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24" y="0"/>
                </a:cxn>
                <a:cxn ang="0">
                  <a:pos x="124" y="195"/>
                </a:cxn>
                <a:cxn ang="0">
                  <a:pos x="318" y="195"/>
                </a:cxn>
                <a:cxn ang="0">
                  <a:pos x="318" y="273"/>
                </a:cxn>
                <a:cxn ang="0">
                  <a:pos x="124" y="273"/>
                </a:cxn>
                <a:cxn ang="0">
                  <a:pos x="124" y="656"/>
                </a:cxn>
                <a:cxn ang="0">
                  <a:pos x="156" y="804"/>
                </a:cxn>
                <a:cxn ang="0">
                  <a:pos x="225" y="836"/>
                </a:cxn>
                <a:cxn ang="0">
                  <a:pos x="277" y="838"/>
                </a:cxn>
                <a:cxn ang="0">
                  <a:pos x="318" y="838"/>
                </a:cxn>
                <a:cxn ang="0">
                  <a:pos x="318" y="917"/>
                </a:cxn>
                <a:cxn ang="0">
                  <a:pos x="251" y="917"/>
                </a:cxn>
                <a:cxn ang="0">
                  <a:pos x="127" y="904"/>
                </a:cxn>
                <a:cxn ang="0">
                  <a:pos x="11" y="782"/>
                </a:cxn>
                <a:cxn ang="0">
                  <a:pos x="0" y="638"/>
                </a:cxn>
                <a:cxn ang="0">
                  <a:pos x="0" y="0"/>
                </a:cxn>
              </a:cxnLst>
              <a:rect l="0" t="0" r="r" b="b"/>
              <a:pathLst>
                <a:path w="318" h="917">
                  <a:moveTo>
                    <a:pt x="0" y="0"/>
                  </a:moveTo>
                  <a:cubicBezTo>
                    <a:pt x="124" y="0"/>
                    <a:pt x="124" y="0"/>
                    <a:pt x="124" y="0"/>
                  </a:cubicBezTo>
                  <a:cubicBezTo>
                    <a:pt x="124" y="195"/>
                    <a:pt x="124" y="195"/>
                    <a:pt x="124" y="195"/>
                  </a:cubicBezTo>
                  <a:cubicBezTo>
                    <a:pt x="318" y="195"/>
                    <a:pt x="318" y="195"/>
                    <a:pt x="318" y="195"/>
                  </a:cubicBezTo>
                  <a:cubicBezTo>
                    <a:pt x="318" y="273"/>
                    <a:pt x="318" y="273"/>
                    <a:pt x="318" y="273"/>
                  </a:cubicBezTo>
                  <a:cubicBezTo>
                    <a:pt x="124" y="273"/>
                    <a:pt x="124" y="273"/>
                    <a:pt x="124" y="273"/>
                  </a:cubicBezTo>
                  <a:cubicBezTo>
                    <a:pt x="124" y="656"/>
                    <a:pt x="124" y="656"/>
                    <a:pt x="124" y="656"/>
                  </a:cubicBezTo>
                  <a:cubicBezTo>
                    <a:pt x="124" y="729"/>
                    <a:pt x="135" y="778"/>
                    <a:pt x="156" y="804"/>
                  </a:cubicBezTo>
                  <a:cubicBezTo>
                    <a:pt x="171" y="821"/>
                    <a:pt x="194" y="832"/>
                    <a:pt x="225" y="836"/>
                  </a:cubicBezTo>
                  <a:cubicBezTo>
                    <a:pt x="235" y="837"/>
                    <a:pt x="252" y="838"/>
                    <a:pt x="277" y="838"/>
                  </a:cubicBezTo>
                  <a:cubicBezTo>
                    <a:pt x="318" y="838"/>
                    <a:pt x="318" y="838"/>
                    <a:pt x="318" y="838"/>
                  </a:cubicBezTo>
                  <a:cubicBezTo>
                    <a:pt x="318" y="917"/>
                    <a:pt x="318" y="917"/>
                    <a:pt x="318" y="917"/>
                  </a:cubicBezTo>
                  <a:cubicBezTo>
                    <a:pt x="251" y="917"/>
                    <a:pt x="251" y="917"/>
                    <a:pt x="251" y="917"/>
                  </a:cubicBezTo>
                  <a:cubicBezTo>
                    <a:pt x="198" y="917"/>
                    <a:pt x="157" y="913"/>
                    <a:pt x="127" y="904"/>
                  </a:cubicBezTo>
                  <a:cubicBezTo>
                    <a:pt x="64" y="887"/>
                    <a:pt x="25" y="846"/>
                    <a:pt x="11" y="782"/>
                  </a:cubicBezTo>
                  <a:cubicBezTo>
                    <a:pt x="4" y="747"/>
                    <a:pt x="0" y="699"/>
                    <a:pt x="0" y="63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25" name="Freeform 67"/>
            <p:cNvSpPr>
              <a:spLocks/>
            </p:cNvSpPr>
            <p:nvPr userDrawn="1"/>
          </p:nvSpPr>
          <p:spPr bwMode="gray">
            <a:xfrm>
              <a:off x="5376" y="585"/>
              <a:ext cx="31" cy="61"/>
            </a:xfrm>
            <a:custGeom>
              <a:avLst/>
              <a:gdLst/>
              <a:ahLst/>
              <a:cxnLst>
                <a:cxn ang="0">
                  <a:pos x="0" y="1087"/>
                </a:cxn>
                <a:cxn ang="0">
                  <a:pos x="0" y="0"/>
                </a:cxn>
                <a:cxn ang="0">
                  <a:pos x="124" y="0"/>
                </a:cxn>
                <a:cxn ang="0">
                  <a:pos x="124" y="382"/>
                </a:cxn>
                <a:cxn ang="0">
                  <a:pos x="306" y="345"/>
                </a:cxn>
                <a:cxn ang="0">
                  <a:pos x="526" y="458"/>
                </a:cxn>
                <a:cxn ang="0">
                  <a:pos x="548" y="644"/>
                </a:cxn>
                <a:cxn ang="0">
                  <a:pos x="548" y="1087"/>
                </a:cxn>
                <a:cxn ang="0">
                  <a:pos x="425" y="1087"/>
                </a:cxn>
                <a:cxn ang="0">
                  <a:pos x="425" y="624"/>
                </a:cxn>
                <a:cxn ang="0">
                  <a:pos x="403" y="477"/>
                </a:cxn>
                <a:cxn ang="0">
                  <a:pos x="294" y="419"/>
                </a:cxn>
                <a:cxn ang="0">
                  <a:pos x="124" y="463"/>
                </a:cxn>
                <a:cxn ang="0">
                  <a:pos x="124" y="1087"/>
                </a:cxn>
                <a:cxn ang="0">
                  <a:pos x="0" y="1087"/>
                </a:cxn>
              </a:cxnLst>
              <a:rect l="0" t="0" r="r" b="b"/>
              <a:pathLst>
                <a:path w="548" h="1087">
                  <a:moveTo>
                    <a:pt x="0" y="1087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24" y="382"/>
                    <a:pt x="124" y="382"/>
                    <a:pt x="124" y="382"/>
                  </a:cubicBezTo>
                  <a:cubicBezTo>
                    <a:pt x="188" y="357"/>
                    <a:pt x="249" y="345"/>
                    <a:pt x="306" y="345"/>
                  </a:cubicBezTo>
                  <a:cubicBezTo>
                    <a:pt x="420" y="345"/>
                    <a:pt x="493" y="382"/>
                    <a:pt x="526" y="458"/>
                  </a:cubicBezTo>
                  <a:cubicBezTo>
                    <a:pt x="541" y="492"/>
                    <a:pt x="548" y="554"/>
                    <a:pt x="548" y="644"/>
                  </a:cubicBezTo>
                  <a:cubicBezTo>
                    <a:pt x="548" y="1087"/>
                    <a:pt x="548" y="1087"/>
                    <a:pt x="548" y="1087"/>
                  </a:cubicBezTo>
                  <a:cubicBezTo>
                    <a:pt x="425" y="1087"/>
                    <a:pt x="425" y="1087"/>
                    <a:pt x="425" y="1087"/>
                  </a:cubicBezTo>
                  <a:cubicBezTo>
                    <a:pt x="425" y="624"/>
                    <a:pt x="425" y="624"/>
                    <a:pt x="425" y="624"/>
                  </a:cubicBezTo>
                  <a:cubicBezTo>
                    <a:pt x="425" y="555"/>
                    <a:pt x="418" y="506"/>
                    <a:pt x="403" y="477"/>
                  </a:cubicBezTo>
                  <a:cubicBezTo>
                    <a:pt x="384" y="439"/>
                    <a:pt x="347" y="419"/>
                    <a:pt x="294" y="419"/>
                  </a:cubicBezTo>
                  <a:cubicBezTo>
                    <a:pt x="245" y="419"/>
                    <a:pt x="189" y="434"/>
                    <a:pt x="124" y="463"/>
                  </a:cubicBezTo>
                  <a:cubicBezTo>
                    <a:pt x="124" y="1087"/>
                    <a:pt x="124" y="1087"/>
                    <a:pt x="124" y="1087"/>
                  </a:cubicBezTo>
                  <a:lnTo>
                    <a:pt x="0" y="1087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26" name="Freeform 68"/>
            <p:cNvSpPr>
              <a:spLocks/>
            </p:cNvSpPr>
            <p:nvPr userDrawn="1"/>
          </p:nvSpPr>
          <p:spPr bwMode="gray">
            <a:xfrm>
              <a:off x="5432" y="605"/>
              <a:ext cx="34" cy="60"/>
            </a:xfrm>
            <a:custGeom>
              <a:avLst/>
              <a:gdLst/>
              <a:ahLst/>
              <a:cxnLst>
                <a:cxn ang="0">
                  <a:pos x="15" y="41"/>
                </a:cxn>
                <a:cxn ang="0">
                  <a:pos x="0" y="0"/>
                </a:cxn>
                <a:cxn ang="0">
                  <a:pos x="7" y="0"/>
                </a:cxn>
                <a:cxn ang="0">
                  <a:pos x="18" y="33"/>
                </a:cxn>
                <a:cxn ang="0">
                  <a:pos x="28" y="0"/>
                </a:cxn>
                <a:cxn ang="0">
                  <a:pos x="34" y="0"/>
                </a:cxn>
                <a:cxn ang="0">
                  <a:pos x="14" y="60"/>
                </a:cxn>
                <a:cxn ang="0">
                  <a:pos x="8" y="60"/>
                </a:cxn>
                <a:cxn ang="0">
                  <a:pos x="15" y="41"/>
                </a:cxn>
              </a:cxnLst>
              <a:rect l="0" t="0" r="r" b="b"/>
              <a:pathLst>
                <a:path w="34" h="60">
                  <a:moveTo>
                    <a:pt x="15" y="41"/>
                  </a:moveTo>
                  <a:lnTo>
                    <a:pt x="0" y="0"/>
                  </a:lnTo>
                  <a:lnTo>
                    <a:pt x="7" y="0"/>
                  </a:lnTo>
                  <a:lnTo>
                    <a:pt x="18" y="33"/>
                  </a:lnTo>
                  <a:lnTo>
                    <a:pt x="28" y="0"/>
                  </a:lnTo>
                  <a:lnTo>
                    <a:pt x="34" y="0"/>
                  </a:lnTo>
                  <a:lnTo>
                    <a:pt x="14" y="60"/>
                  </a:lnTo>
                  <a:lnTo>
                    <a:pt x="8" y="60"/>
                  </a:lnTo>
                  <a:lnTo>
                    <a:pt x="15" y="41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27" name="Freeform 69"/>
            <p:cNvSpPr>
              <a:spLocks noEditPoints="1"/>
            </p:cNvSpPr>
            <p:nvPr userDrawn="1"/>
          </p:nvSpPr>
          <p:spPr bwMode="gray">
            <a:xfrm>
              <a:off x="5470" y="604"/>
              <a:ext cx="34" cy="43"/>
            </a:xfrm>
            <a:custGeom>
              <a:avLst/>
              <a:gdLst/>
              <a:ahLst/>
              <a:cxnLst>
                <a:cxn ang="0">
                  <a:pos x="304" y="0"/>
                </a:cxn>
                <a:cxn ang="0">
                  <a:pos x="534" y="103"/>
                </a:cxn>
                <a:cxn ang="0">
                  <a:pos x="607" y="381"/>
                </a:cxn>
                <a:cxn ang="0">
                  <a:pos x="534" y="659"/>
                </a:cxn>
                <a:cxn ang="0">
                  <a:pos x="304" y="762"/>
                </a:cxn>
                <a:cxn ang="0">
                  <a:pos x="0" y="375"/>
                </a:cxn>
                <a:cxn ang="0">
                  <a:pos x="73" y="103"/>
                </a:cxn>
                <a:cxn ang="0">
                  <a:pos x="304" y="0"/>
                </a:cxn>
                <a:cxn ang="0">
                  <a:pos x="304" y="74"/>
                </a:cxn>
                <a:cxn ang="0">
                  <a:pos x="159" y="168"/>
                </a:cxn>
                <a:cxn ang="0">
                  <a:pos x="126" y="377"/>
                </a:cxn>
                <a:cxn ang="0">
                  <a:pos x="159" y="593"/>
                </a:cxn>
                <a:cxn ang="0">
                  <a:pos x="304" y="687"/>
                </a:cxn>
                <a:cxn ang="0">
                  <a:pos x="448" y="593"/>
                </a:cxn>
                <a:cxn ang="0">
                  <a:pos x="481" y="380"/>
                </a:cxn>
                <a:cxn ang="0">
                  <a:pos x="448" y="168"/>
                </a:cxn>
                <a:cxn ang="0">
                  <a:pos x="304" y="74"/>
                </a:cxn>
              </a:cxnLst>
              <a:rect l="0" t="0" r="r" b="b"/>
              <a:pathLst>
                <a:path w="607" h="762">
                  <a:moveTo>
                    <a:pt x="304" y="0"/>
                  </a:moveTo>
                  <a:cubicBezTo>
                    <a:pt x="407" y="0"/>
                    <a:pt x="484" y="34"/>
                    <a:pt x="534" y="103"/>
                  </a:cubicBezTo>
                  <a:cubicBezTo>
                    <a:pt x="583" y="169"/>
                    <a:pt x="607" y="262"/>
                    <a:pt x="607" y="381"/>
                  </a:cubicBezTo>
                  <a:cubicBezTo>
                    <a:pt x="607" y="499"/>
                    <a:pt x="583" y="591"/>
                    <a:pt x="534" y="659"/>
                  </a:cubicBezTo>
                  <a:cubicBezTo>
                    <a:pt x="485" y="727"/>
                    <a:pt x="408" y="762"/>
                    <a:pt x="304" y="762"/>
                  </a:cubicBezTo>
                  <a:cubicBezTo>
                    <a:pt x="101" y="762"/>
                    <a:pt x="0" y="633"/>
                    <a:pt x="0" y="375"/>
                  </a:cubicBezTo>
                  <a:cubicBezTo>
                    <a:pt x="0" y="260"/>
                    <a:pt x="24" y="169"/>
                    <a:pt x="73" y="103"/>
                  </a:cubicBezTo>
                  <a:cubicBezTo>
                    <a:pt x="123" y="34"/>
                    <a:pt x="200" y="0"/>
                    <a:pt x="304" y="0"/>
                  </a:cubicBezTo>
                  <a:close/>
                  <a:moveTo>
                    <a:pt x="304" y="74"/>
                  </a:moveTo>
                  <a:cubicBezTo>
                    <a:pt x="234" y="74"/>
                    <a:pt x="185" y="106"/>
                    <a:pt x="159" y="168"/>
                  </a:cubicBezTo>
                  <a:cubicBezTo>
                    <a:pt x="137" y="220"/>
                    <a:pt x="126" y="290"/>
                    <a:pt x="126" y="377"/>
                  </a:cubicBezTo>
                  <a:cubicBezTo>
                    <a:pt x="126" y="469"/>
                    <a:pt x="137" y="541"/>
                    <a:pt x="159" y="593"/>
                  </a:cubicBezTo>
                  <a:cubicBezTo>
                    <a:pt x="185" y="655"/>
                    <a:pt x="234" y="687"/>
                    <a:pt x="304" y="687"/>
                  </a:cubicBezTo>
                  <a:cubicBezTo>
                    <a:pt x="374" y="687"/>
                    <a:pt x="422" y="655"/>
                    <a:pt x="448" y="593"/>
                  </a:cubicBezTo>
                  <a:cubicBezTo>
                    <a:pt x="470" y="541"/>
                    <a:pt x="481" y="470"/>
                    <a:pt x="481" y="380"/>
                  </a:cubicBezTo>
                  <a:cubicBezTo>
                    <a:pt x="481" y="289"/>
                    <a:pt x="470" y="219"/>
                    <a:pt x="448" y="168"/>
                  </a:cubicBezTo>
                  <a:cubicBezTo>
                    <a:pt x="421" y="106"/>
                    <a:pt x="373" y="74"/>
                    <a:pt x="304" y="74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28" name="Freeform 70"/>
            <p:cNvSpPr>
              <a:spLocks/>
            </p:cNvSpPr>
            <p:nvPr userDrawn="1"/>
          </p:nvSpPr>
          <p:spPr bwMode="gray">
            <a:xfrm>
              <a:off x="5514" y="605"/>
              <a:ext cx="29" cy="4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23" y="0"/>
                </a:cxn>
                <a:cxn ang="0">
                  <a:pos x="123" y="445"/>
                </a:cxn>
                <a:cxn ang="0">
                  <a:pos x="145" y="609"/>
                </a:cxn>
                <a:cxn ang="0">
                  <a:pos x="197" y="656"/>
                </a:cxn>
                <a:cxn ang="0">
                  <a:pos x="276" y="667"/>
                </a:cxn>
                <a:cxn ang="0">
                  <a:pos x="403" y="648"/>
                </a:cxn>
                <a:cxn ang="0">
                  <a:pos x="403" y="0"/>
                </a:cxn>
                <a:cxn ang="0">
                  <a:pos x="527" y="0"/>
                </a:cxn>
                <a:cxn ang="0">
                  <a:pos x="527" y="710"/>
                </a:cxn>
                <a:cxn ang="0">
                  <a:pos x="269" y="742"/>
                </a:cxn>
                <a:cxn ang="0">
                  <a:pos x="86" y="703"/>
                </a:cxn>
                <a:cxn ang="0">
                  <a:pos x="6" y="567"/>
                </a:cxn>
                <a:cxn ang="0">
                  <a:pos x="0" y="454"/>
                </a:cxn>
                <a:cxn ang="0">
                  <a:pos x="0" y="0"/>
                </a:cxn>
              </a:cxnLst>
              <a:rect l="0" t="0" r="r" b="b"/>
              <a:pathLst>
                <a:path w="527" h="742">
                  <a:moveTo>
                    <a:pt x="0" y="0"/>
                  </a:moveTo>
                  <a:cubicBezTo>
                    <a:pt x="123" y="0"/>
                    <a:pt x="123" y="0"/>
                    <a:pt x="123" y="0"/>
                  </a:cubicBezTo>
                  <a:cubicBezTo>
                    <a:pt x="123" y="445"/>
                    <a:pt x="123" y="445"/>
                    <a:pt x="123" y="445"/>
                  </a:cubicBezTo>
                  <a:cubicBezTo>
                    <a:pt x="123" y="527"/>
                    <a:pt x="131" y="582"/>
                    <a:pt x="145" y="609"/>
                  </a:cubicBezTo>
                  <a:cubicBezTo>
                    <a:pt x="157" y="632"/>
                    <a:pt x="174" y="648"/>
                    <a:pt x="197" y="656"/>
                  </a:cubicBezTo>
                  <a:cubicBezTo>
                    <a:pt x="216" y="663"/>
                    <a:pt x="242" y="667"/>
                    <a:pt x="276" y="667"/>
                  </a:cubicBezTo>
                  <a:cubicBezTo>
                    <a:pt x="317" y="667"/>
                    <a:pt x="359" y="661"/>
                    <a:pt x="403" y="648"/>
                  </a:cubicBezTo>
                  <a:cubicBezTo>
                    <a:pt x="403" y="0"/>
                    <a:pt x="403" y="0"/>
                    <a:pt x="403" y="0"/>
                  </a:cubicBezTo>
                  <a:cubicBezTo>
                    <a:pt x="527" y="0"/>
                    <a:pt x="527" y="0"/>
                    <a:pt x="527" y="0"/>
                  </a:cubicBezTo>
                  <a:cubicBezTo>
                    <a:pt x="527" y="710"/>
                    <a:pt x="527" y="710"/>
                    <a:pt x="527" y="710"/>
                  </a:cubicBezTo>
                  <a:cubicBezTo>
                    <a:pt x="435" y="731"/>
                    <a:pt x="349" y="742"/>
                    <a:pt x="269" y="742"/>
                  </a:cubicBezTo>
                  <a:cubicBezTo>
                    <a:pt x="187" y="742"/>
                    <a:pt x="126" y="729"/>
                    <a:pt x="86" y="703"/>
                  </a:cubicBezTo>
                  <a:cubicBezTo>
                    <a:pt x="41" y="674"/>
                    <a:pt x="14" y="629"/>
                    <a:pt x="6" y="567"/>
                  </a:cubicBezTo>
                  <a:cubicBezTo>
                    <a:pt x="2" y="539"/>
                    <a:pt x="0" y="501"/>
                    <a:pt x="0" y="45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29" name="Freeform 71"/>
            <p:cNvSpPr>
              <a:spLocks/>
            </p:cNvSpPr>
            <p:nvPr userDrawn="1"/>
          </p:nvSpPr>
          <p:spPr bwMode="gray">
            <a:xfrm>
              <a:off x="5115" y="216"/>
              <a:ext cx="132" cy="102"/>
            </a:xfrm>
            <a:custGeom>
              <a:avLst/>
              <a:gdLst/>
              <a:ahLst/>
              <a:cxnLst>
                <a:cxn ang="0">
                  <a:pos x="961" y="764"/>
                </a:cxn>
                <a:cxn ang="0">
                  <a:pos x="599" y="642"/>
                </a:cxn>
                <a:cxn ang="0">
                  <a:pos x="1" y="1235"/>
                </a:cxn>
                <a:cxn ang="0">
                  <a:pos x="599" y="1825"/>
                </a:cxn>
                <a:cxn ang="0">
                  <a:pos x="1053" y="1619"/>
                </a:cxn>
                <a:cxn ang="0">
                  <a:pos x="1053" y="1293"/>
                </a:cxn>
                <a:cxn ang="0">
                  <a:pos x="771" y="1568"/>
                </a:cxn>
                <a:cxn ang="0">
                  <a:pos x="599" y="1604"/>
                </a:cxn>
                <a:cxn ang="0">
                  <a:pos x="225" y="1235"/>
                </a:cxn>
                <a:cxn ang="0">
                  <a:pos x="599" y="863"/>
                </a:cxn>
                <a:cxn ang="0">
                  <a:pos x="861" y="972"/>
                </a:cxn>
                <a:cxn ang="0">
                  <a:pos x="1093" y="1239"/>
                </a:cxn>
                <a:cxn ang="0">
                  <a:pos x="1630" y="1473"/>
                </a:cxn>
                <a:cxn ang="0">
                  <a:pos x="2365" y="741"/>
                </a:cxn>
                <a:cxn ang="0">
                  <a:pos x="1630" y="0"/>
                </a:cxn>
                <a:cxn ang="0">
                  <a:pos x="1053" y="295"/>
                </a:cxn>
                <a:cxn ang="0">
                  <a:pos x="1053" y="735"/>
                </a:cxn>
                <a:cxn ang="0">
                  <a:pos x="1630" y="232"/>
                </a:cxn>
                <a:cxn ang="0">
                  <a:pos x="2134" y="741"/>
                </a:cxn>
                <a:cxn ang="0">
                  <a:pos x="1630" y="1245"/>
                </a:cxn>
                <a:cxn ang="0">
                  <a:pos x="1303" y="1125"/>
                </a:cxn>
                <a:cxn ang="0">
                  <a:pos x="961" y="764"/>
                </a:cxn>
              </a:cxnLst>
              <a:rect l="0" t="0" r="r" b="b"/>
              <a:pathLst>
                <a:path w="2365" h="1825">
                  <a:moveTo>
                    <a:pt x="961" y="764"/>
                  </a:moveTo>
                  <a:cubicBezTo>
                    <a:pt x="875" y="688"/>
                    <a:pt x="736" y="643"/>
                    <a:pt x="599" y="642"/>
                  </a:cubicBezTo>
                  <a:cubicBezTo>
                    <a:pt x="270" y="641"/>
                    <a:pt x="2" y="900"/>
                    <a:pt x="1" y="1235"/>
                  </a:cubicBezTo>
                  <a:cubicBezTo>
                    <a:pt x="0" y="1563"/>
                    <a:pt x="270" y="1824"/>
                    <a:pt x="599" y="1825"/>
                  </a:cubicBezTo>
                  <a:cubicBezTo>
                    <a:pt x="783" y="1825"/>
                    <a:pt x="943" y="1751"/>
                    <a:pt x="1053" y="1619"/>
                  </a:cubicBezTo>
                  <a:cubicBezTo>
                    <a:pt x="1053" y="1293"/>
                    <a:pt x="1053" y="1293"/>
                    <a:pt x="1053" y="1293"/>
                  </a:cubicBezTo>
                  <a:cubicBezTo>
                    <a:pt x="994" y="1394"/>
                    <a:pt x="877" y="1524"/>
                    <a:pt x="771" y="1568"/>
                  </a:cubicBezTo>
                  <a:cubicBezTo>
                    <a:pt x="717" y="1590"/>
                    <a:pt x="662" y="1604"/>
                    <a:pt x="599" y="1604"/>
                  </a:cubicBezTo>
                  <a:cubicBezTo>
                    <a:pt x="394" y="1604"/>
                    <a:pt x="225" y="1445"/>
                    <a:pt x="225" y="1235"/>
                  </a:cubicBezTo>
                  <a:cubicBezTo>
                    <a:pt x="225" y="1041"/>
                    <a:pt x="380" y="862"/>
                    <a:pt x="599" y="863"/>
                  </a:cubicBezTo>
                  <a:cubicBezTo>
                    <a:pt x="701" y="863"/>
                    <a:pt x="793" y="905"/>
                    <a:pt x="861" y="972"/>
                  </a:cubicBezTo>
                  <a:cubicBezTo>
                    <a:pt x="931" y="1040"/>
                    <a:pt x="1041" y="1183"/>
                    <a:pt x="1093" y="1239"/>
                  </a:cubicBezTo>
                  <a:cubicBezTo>
                    <a:pt x="1227" y="1383"/>
                    <a:pt x="1419" y="1473"/>
                    <a:pt x="1630" y="1473"/>
                  </a:cubicBezTo>
                  <a:cubicBezTo>
                    <a:pt x="2036" y="1474"/>
                    <a:pt x="2365" y="1146"/>
                    <a:pt x="2365" y="741"/>
                  </a:cubicBezTo>
                  <a:cubicBezTo>
                    <a:pt x="2365" y="336"/>
                    <a:pt x="2035" y="0"/>
                    <a:pt x="1630" y="0"/>
                  </a:cubicBezTo>
                  <a:cubicBezTo>
                    <a:pt x="1395" y="0"/>
                    <a:pt x="1187" y="122"/>
                    <a:pt x="1053" y="295"/>
                  </a:cubicBezTo>
                  <a:cubicBezTo>
                    <a:pt x="1053" y="735"/>
                    <a:pt x="1053" y="735"/>
                    <a:pt x="1053" y="735"/>
                  </a:cubicBezTo>
                  <a:cubicBezTo>
                    <a:pt x="1155" y="455"/>
                    <a:pt x="1340" y="232"/>
                    <a:pt x="1630" y="232"/>
                  </a:cubicBezTo>
                  <a:cubicBezTo>
                    <a:pt x="1909" y="232"/>
                    <a:pt x="2135" y="463"/>
                    <a:pt x="2134" y="741"/>
                  </a:cubicBezTo>
                  <a:cubicBezTo>
                    <a:pt x="2134" y="1020"/>
                    <a:pt x="1909" y="1246"/>
                    <a:pt x="1630" y="1245"/>
                  </a:cubicBezTo>
                  <a:cubicBezTo>
                    <a:pt x="1506" y="1244"/>
                    <a:pt x="1391" y="1199"/>
                    <a:pt x="1303" y="1125"/>
                  </a:cubicBezTo>
                  <a:cubicBezTo>
                    <a:pt x="1194" y="1040"/>
                    <a:pt x="1074" y="860"/>
                    <a:pt x="961" y="764"/>
                  </a:cubicBezTo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30" name="Freeform 72"/>
            <p:cNvSpPr>
              <a:spLocks/>
            </p:cNvSpPr>
            <p:nvPr userDrawn="1"/>
          </p:nvSpPr>
          <p:spPr bwMode="gray">
            <a:xfrm>
              <a:off x="4899" y="327"/>
              <a:ext cx="91" cy="14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624" y="0"/>
                </a:cxn>
                <a:cxn ang="0">
                  <a:pos x="1624" y="452"/>
                </a:cxn>
                <a:cxn ang="0">
                  <a:pos x="1365" y="273"/>
                </a:cxn>
                <a:cxn ang="0">
                  <a:pos x="613" y="273"/>
                </a:cxn>
                <a:cxn ang="0">
                  <a:pos x="613" y="1053"/>
                </a:cxn>
                <a:cxn ang="0">
                  <a:pos x="1428" y="1053"/>
                </a:cxn>
                <a:cxn ang="0">
                  <a:pos x="1428" y="1467"/>
                </a:cxn>
                <a:cxn ang="0">
                  <a:pos x="1205" y="1335"/>
                </a:cxn>
                <a:cxn ang="0">
                  <a:pos x="613" y="1335"/>
                </a:cxn>
                <a:cxn ang="0">
                  <a:pos x="613" y="2401"/>
                </a:cxn>
                <a:cxn ang="0">
                  <a:pos x="784" y="2651"/>
                </a:cxn>
                <a:cxn ang="0">
                  <a:pos x="11" y="2651"/>
                </a:cxn>
                <a:cxn ang="0">
                  <a:pos x="173" y="2401"/>
                </a:cxn>
                <a:cxn ang="0">
                  <a:pos x="173" y="278"/>
                </a:cxn>
                <a:cxn ang="0">
                  <a:pos x="0" y="0"/>
                </a:cxn>
              </a:cxnLst>
              <a:rect l="0" t="0" r="r" b="b"/>
              <a:pathLst>
                <a:path w="1624" h="2651">
                  <a:moveTo>
                    <a:pt x="0" y="0"/>
                  </a:moveTo>
                  <a:cubicBezTo>
                    <a:pt x="1624" y="0"/>
                    <a:pt x="1624" y="0"/>
                    <a:pt x="1624" y="0"/>
                  </a:cubicBezTo>
                  <a:cubicBezTo>
                    <a:pt x="1624" y="452"/>
                    <a:pt x="1624" y="452"/>
                    <a:pt x="1624" y="452"/>
                  </a:cubicBezTo>
                  <a:cubicBezTo>
                    <a:pt x="1624" y="452"/>
                    <a:pt x="1540" y="274"/>
                    <a:pt x="1365" y="273"/>
                  </a:cubicBezTo>
                  <a:cubicBezTo>
                    <a:pt x="613" y="273"/>
                    <a:pt x="613" y="273"/>
                    <a:pt x="613" y="273"/>
                  </a:cubicBezTo>
                  <a:cubicBezTo>
                    <a:pt x="613" y="1053"/>
                    <a:pt x="613" y="1053"/>
                    <a:pt x="613" y="1053"/>
                  </a:cubicBezTo>
                  <a:cubicBezTo>
                    <a:pt x="1428" y="1053"/>
                    <a:pt x="1428" y="1053"/>
                    <a:pt x="1428" y="1053"/>
                  </a:cubicBezTo>
                  <a:cubicBezTo>
                    <a:pt x="1428" y="1467"/>
                    <a:pt x="1428" y="1467"/>
                    <a:pt x="1428" y="1467"/>
                  </a:cubicBezTo>
                  <a:cubicBezTo>
                    <a:pt x="1428" y="1467"/>
                    <a:pt x="1402" y="1335"/>
                    <a:pt x="1205" y="1335"/>
                  </a:cubicBezTo>
                  <a:cubicBezTo>
                    <a:pt x="613" y="1335"/>
                    <a:pt x="613" y="1335"/>
                    <a:pt x="613" y="1335"/>
                  </a:cubicBezTo>
                  <a:cubicBezTo>
                    <a:pt x="613" y="2401"/>
                    <a:pt x="613" y="2401"/>
                    <a:pt x="613" y="2401"/>
                  </a:cubicBezTo>
                  <a:cubicBezTo>
                    <a:pt x="613" y="2558"/>
                    <a:pt x="784" y="2651"/>
                    <a:pt x="784" y="2651"/>
                  </a:cubicBezTo>
                  <a:cubicBezTo>
                    <a:pt x="11" y="2651"/>
                    <a:pt x="11" y="2651"/>
                    <a:pt x="11" y="2651"/>
                  </a:cubicBezTo>
                  <a:cubicBezTo>
                    <a:pt x="11" y="2651"/>
                    <a:pt x="173" y="2569"/>
                    <a:pt x="173" y="2401"/>
                  </a:cubicBezTo>
                  <a:cubicBezTo>
                    <a:pt x="173" y="278"/>
                    <a:pt x="173" y="278"/>
                    <a:pt x="173" y="278"/>
                  </a:cubicBezTo>
                  <a:cubicBezTo>
                    <a:pt x="173" y="9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31" name="Freeform 73"/>
            <p:cNvSpPr>
              <a:spLocks/>
            </p:cNvSpPr>
            <p:nvPr userDrawn="1"/>
          </p:nvSpPr>
          <p:spPr bwMode="gray">
            <a:xfrm>
              <a:off x="5114" y="327"/>
              <a:ext cx="60" cy="207"/>
            </a:xfrm>
            <a:custGeom>
              <a:avLst/>
              <a:gdLst/>
              <a:ahLst/>
              <a:cxnLst>
                <a:cxn ang="0">
                  <a:pos x="246" y="0"/>
                </a:cxn>
                <a:cxn ang="0">
                  <a:pos x="1072" y="0"/>
                </a:cxn>
                <a:cxn ang="0">
                  <a:pos x="887" y="230"/>
                </a:cxn>
                <a:cxn ang="0">
                  <a:pos x="887" y="2717"/>
                </a:cxn>
                <a:cxn ang="0">
                  <a:pos x="0" y="3693"/>
                </a:cxn>
                <a:cxn ang="0">
                  <a:pos x="423" y="2717"/>
                </a:cxn>
                <a:cxn ang="0">
                  <a:pos x="423" y="230"/>
                </a:cxn>
                <a:cxn ang="0">
                  <a:pos x="246" y="0"/>
                </a:cxn>
              </a:cxnLst>
              <a:rect l="0" t="0" r="r" b="b"/>
              <a:pathLst>
                <a:path w="1072" h="3696">
                  <a:moveTo>
                    <a:pt x="246" y="0"/>
                  </a:moveTo>
                  <a:cubicBezTo>
                    <a:pt x="1072" y="0"/>
                    <a:pt x="1072" y="0"/>
                    <a:pt x="1072" y="0"/>
                  </a:cubicBezTo>
                  <a:cubicBezTo>
                    <a:pt x="1072" y="0"/>
                    <a:pt x="887" y="87"/>
                    <a:pt x="887" y="230"/>
                  </a:cubicBezTo>
                  <a:cubicBezTo>
                    <a:pt x="887" y="2717"/>
                    <a:pt x="887" y="2717"/>
                    <a:pt x="887" y="2717"/>
                  </a:cubicBezTo>
                  <a:cubicBezTo>
                    <a:pt x="887" y="3558"/>
                    <a:pt x="44" y="3696"/>
                    <a:pt x="0" y="3693"/>
                  </a:cubicBezTo>
                  <a:cubicBezTo>
                    <a:pt x="72" y="3647"/>
                    <a:pt x="422" y="3349"/>
                    <a:pt x="423" y="2717"/>
                  </a:cubicBezTo>
                  <a:cubicBezTo>
                    <a:pt x="423" y="230"/>
                    <a:pt x="423" y="230"/>
                    <a:pt x="423" y="230"/>
                  </a:cubicBezTo>
                  <a:cubicBezTo>
                    <a:pt x="424" y="96"/>
                    <a:pt x="246" y="0"/>
                    <a:pt x="246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32" name="Freeform 74"/>
            <p:cNvSpPr>
              <a:spLocks/>
            </p:cNvSpPr>
            <p:nvPr userDrawn="1"/>
          </p:nvSpPr>
          <p:spPr bwMode="gray">
            <a:xfrm>
              <a:off x="5180" y="327"/>
              <a:ext cx="47" cy="14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28" y="0"/>
                </a:cxn>
                <a:cxn ang="0">
                  <a:pos x="645" y="235"/>
                </a:cxn>
                <a:cxn ang="0">
                  <a:pos x="645" y="2401"/>
                </a:cxn>
                <a:cxn ang="0">
                  <a:pos x="828" y="2653"/>
                </a:cxn>
                <a:cxn ang="0">
                  <a:pos x="0" y="2653"/>
                </a:cxn>
                <a:cxn ang="0">
                  <a:pos x="184" y="2401"/>
                </a:cxn>
                <a:cxn ang="0">
                  <a:pos x="184" y="235"/>
                </a:cxn>
                <a:cxn ang="0">
                  <a:pos x="0" y="0"/>
                </a:cxn>
              </a:cxnLst>
              <a:rect l="0" t="0" r="r" b="b"/>
              <a:pathLst>
                <a:path w="828" h="2653">
                  <a:moveTo>
                    <a:pt x="0" y="0"/>
                  </a:moveTo>
                  <a:cubicBezTo>
                    <a:pt x="828" y="0"/>
                    <a:pt x="828" y="0"/>
                    <a:pt x="828" y="0"/>
                  </a:cubicBezTo>
                  <a:cubicBezTo>
                    <a:pt x="828" y="0"/>
                    <a:pt x="645" y="89"/>
                    <a:pt x="645" y="235"/>
                  </a:cubicBezTo>
                  <a:cubicBezTo>
                    <a:pt x="645" y="2401"/>
                    <a:pt x="645" y="2401"/>
                    <a:pt x="645" y="2401"/>
                  </a:cubicBezTo>
                  <a:cubicBezTo>
                    <a:pt x="645" y="2556"/>
                    <a:pt x="828" y="2653"/>
                    <a:pt x="828" y="2653"/>
                  </a:cubicBezTo>
                  <a:cubicBezTo>
                    <a:pt x="0" y="2653"/>
                    <a:pt x="0" y="2653"/>
                    <a:pt x="0" y="2653"/>
                  </a:cubicBezTo>
                  <a:cubicBezTo>
                    <a:pt x="0" y="2653"/>
                    <a:pt x="184" y="2557"/>
                    <a:pt x="184" y="2401"/>
                  </a:cubicBezTo>
                  <a:cubicBezTo>
                    <a:pt x="184" y="235"/>
                    <a:pt x="184" y="235"/>
                    <a:pt x="184" y="235"/>
                  </a:cubicBezTo>
                  <a:cubicBezTo>
                    <a:pt x="184" y="8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33" name="Freeform 75"/>
            <p:cNvSpPr>
              <a:spLocks/>
            </p:cNvSpPr>
            <p:nvPr userDrawn="1"/>
          </p:nvSpPr>
          <p:spPr bwMode="gray">
            <a:xfrm>
              <a:off x="5227" y="327"/>
              <a:ext cx="111" cy="148"/>
            </a:xfrm>
            <a:custGeom>
              <a:avLst/>
              <a:gdLst/>
              <a:ahLst/>
              <a:cxnLst>
                <a:cxn ang="0">
                  <a:pos x="161" y="0"/>
                </a:cxn>
                <a:cxn ang="0">
                  <a:pos x="1984" y="0"/>
                </a:cxn>
                <a:cxn ang="0">
                  <a:pos x="1829" y="482"/>
                </a:cxn>
                <a:cxn ang="0">
                  <a:pos x="1607" y="279"/>
                </a:cxn>
                <a:cxn ang="0">
                  <a:pos x="1229" y="279"/>
                </a:cxn>
                <a:cxn ang="0">
                  <a:pos x="1229" y="2401"/>
                </a:cxn>
                <a:cxn ang="0">
                  <a:pos x="1407" y="2651"/>
                </a:cxn>
                <a:cxn ang="0">
                  <a:pos x="595" y="2651"/>
                </a:cxn>
                <a:cxn ang="0">
                  <a:pos x="771" y="2401"/>
                </a:cxn>
                <a:cxn ang="0">
                  <a:pos x="771" y="279"/>
                </a:cxn>
                <a:cxn ang="0">
                  <a:pos x="315" y="279"/>
                </a:cxn>
                <a:cxn ang="0">
                  <a:pos x="0" y="522"/>
                </a:cxn>
                <a:cxn ang="0">
                  <a:pos x="161" y="0"/>
                </a:cxn>
              </a:cxnLst>
              <a:rect l="0" t="0" r="r" b="b"/>
              <a:pathLst>
                <a:path w="1984" h="2651">
                  <a:moveTo>
                    <a:pt x="161" y="0"/>
                  </a:moveTo>
                  <a:cubicBezTo>
                    <a:pt x="1984" y="0"/>
                    <a:pt x="1984" y="0"/>
                    <a:pt x="1984" y="0"/>
                  </a:cubicBezTo>
                  <a:cubicBezTo>
                    <a:pt x="1829" y="482"/>
                    <a:pt x="1829" y="482"/>
                    <a:pt x="1829" y="482"/>
                  </a:cubicBezTo>
                  <a:cubicBezTo>
                    <a:pt x="1829" y="482"/>
                    <a:pt x="1783" y="279"/>
                    <a:pt x="1607" y="279"/>
                  </a:cubicBezTo>
                  <a:cubicBezTo>
                    <a:pt x="1229" y="279"/>
                    <a:pt x="1229" y="279"/>
                    <a:pt x="1229" y="279"/>
                  </a:cubicBezTo>
                  <a:cubicBezTo>
                    <a:pt x="1229" y="2401"/>
                    <a:pt x="1229" y="2401"/>
                    <a:pt x="1229" y="2401"/>
                  </a:cubicBezTo>
                  <a:cubicBezTo>
                    <a:pt x="1229" y="2535"/>
                    <a:pt x="1407" y="2651"/>
                    <a:pt x="1407" y="2651"/>
                  </a:cubicBezTo>
                  <a:cubicBezTo>
                    <a:pt x="595" y="2651"/>
                    <a:pt x="595" y="2651"/>
                    <a:pt x="595" y="2651"/>
                  </a:cubicBezTo>
                  <a:cubicBezTo>
                    <a:pt x="595" y="2651"/>
                    <a:pt x="771" y="2547"/>
                    <a:pt x="771" y="2401"/>
                  </a:cubicBezTo>
                  <a:cubicBezTo>
                    <a:pt x="771" y="279"/>
                    <a:pt x="771" y="279"/>
                    <a:pt x="771" y="279"/>
                  </a:cubicBezTo>
                  <a:cubicBezTo>
                    <a:pt x="315" y="279"/>
                    <a:pt x="315" y="279"/>
                    <a:pt x="315" y="279"/>
                  </a:cubicBezTo>
                  <a:cubicBezTo>
                    <a:pt x="185" y="280"/>
                    <a:pt x="0" y="522"/>
                    <a:pt x="0" y="522"/>
                  </a:cubicBezTo>
                  <a:lnTo>
                    <a:pt x="161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34" name="Freeform 76"/>
            <p:cNvSpPr>
              <a:spLocks/>
            </p:cNvSpPr>
            <p:nvPr userDrawn="1"/>
          </p:nvSpPr>
          <p:spPr bwMode="gray">
            <a:xfrm>
              <a:off x="5429" y="327"/>
              <a:ext cx="124" cy="151"/>
            </a:xfrm>
            <a:custGeom>
              <a:avLst/>
              <a:gdLst/>
              <a:ahLst/>
              <a:cxnLst>
                <a:cxn ang="0">
                  <a:pos x="1420" y="0"/>
                </a:cxn>
                <a:cxn ang="0">
                  <a:pos x="2219" y="0"/>
                </a:cxn>
                <a:cxn ang="0">
                  <a:pos x="2048" y="234"/>
                </a:cxn>
                <a:cxn ang="0">
                  <a:pos x="2048" y="1840"/>
                </a:cxn>
                <a:cxn ang="0">
                  <a:pos x="1131" y="2693"/>
                </a:cxn>
                <a:cxn ang="0">
                  <a:pos x="176" y="1840"/>
                </a:cxn>
                <a:cxn ang="0">
                  <a:pos x="176" y="234"/>
                </a:cxn>
                <a:cxn ang="0">
                  <a:pos x="0" y="0"/>
                </a:cxn>
                <a:cxn ang="0">
                  <a:pos x="821" y="0"/>
                </a:cxn>
                <a:cxn ang="0">
                  <a:pos x="638" y="234"/>
                </a:cxn>
                <a:cxn ang="0">
                  <a:pos x="638" y="1840"/>
                </a:cxn>
                <a:cxn ang="0">
                  <a:pos x="1131" y="2406"/>
                </a:cxn>
                <a:cxn ang="0">
                  <a:pos x="1601" y="1840"/>
                </a:cxn>
                <a:cxn ang="0">
                  <a:pos x="1601" y="234"/>
                </a:cxn>
                <a:cxn ang="0">
                  <a:pos x="1420" y="0"/>
                </a:cxn>
              </a:cxnLst>
              <a:rect l="0" t="0" r="r" b="b"/>
              <a:pathLst>
                <a:path w="2219" h="2693">
                  <a:moveTo>
                    <a:pt x="1420" y="0"/>
                  </a:moveTo>
                  <a:cubicBezTo>
                    <a:pt x="2219" y="0"/>
                    <a:pt x="2219" y="0"/>
                    <a:pt x="2219" y="0"/>
                  </a:cubicBezTo>
                  <a:cubicBezTo>
                    <a:pt x="2219" y="0"/>
                    <a:pt x="2048" y="91"/>
                    <a:pt x="2048" y="234"/>
                  </a:cubicBezTo>
                  <a:cubicBezTo>
                    <a:pt x="2048" y="1840"/>
                    <a:pt x="2048" y="1840"/>
                    <a:pt x="2048" y="1840"/>
                  </a:cubicBezTo>
                  <a:cubicBezTo>
                    <a:pt x="2047" y="2492"/>
                    <a:pt x="1506" y="2693"/>
                    <a:pt x="1131" y="2693"/>
                  </a:cubicBezTo>
                  <a:cubicBezTo>
                    <a:pt x="759" y="2693"/>
                    <a:pt x="175" y="2490"/>
                    <a:pt x="176" y="1840"/>
                  </a:cubicBezTo>
                  <a:cubicBezTo>
                    <a:pt x="176" y="234"/>
                    <a:pt x="176" y="234"/>
                    <a:pt x="176" y="234"/>
                  </a:cubicBezTo>
                  <a:cubicBezTo>
                    <a:pt x="176" y="91"/>
                    <a:pt x="0" y="0"/>
                    <a:pt x="0" y="0"/>
                  </a:cubicBezTo>
                  <a:cubicBezTo>
                    <a:pt x="821" y="0"/>
                    <a:pt x="821" y="0"/>
                    <a:pt x="821" y="0"/>
                  </a:cubicBezTo>
                  <a:cubicBezTo>
                    <a:pt x="821" y="0"/>
                    <a:pt x="638" y="88"/>
                    <a:pt x="638" y="234"/>
                  </a:cubicBezTo>
                  <a:cubicBezTo>
                    <a:pt x="638" y="1840"/>
                    <a:pt x="638" y="1840"/>
                    <a:pt x="638" y="1840"/>
                  </a:cubicBezTo>
                  <a:cubicBezTo>
                    <a:pt x="638" y="2182"/>
                    <a:pt x="865" y="2406"/>
                    <a:pt x="1131" y="2406"/>
                  </a:cubicBezTo>
                  <a:cubicBezTo>
                    <a:pt x="1397" y="2406"/>
                    <a:pt x="1600" y="2173"/>
                    <a:pt x="1601" y="1840"/>
                  </a:cubicBezTo>
                  <a:cubicBezTo>
                    <a:pt x="1601" y="234"/>
                    <a:pt x="1601" y="234"/>
                    <a:pt x="1601" y="234"/>
                  </a:cubicBezTo>
                  <a:cubicBezTo>
                    <a:pt x="1601" y="91"/>
                    <a:pt x="1420" y="0"/>
                    <a:pt x="1420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35" name="Freeform 77"/>
            <p:cNvSpPr>
              <a:spLocks/>
            </p:cNvSpPr>
            <p:nvPr userDrawn="1"/>
          </p:nvSpPr>
          <p:spPr bwMode="gray">
            <a:xfrm>
              <a:off x="4994" y="327"/>
              <a:ext cx="125" cy="151"/>
            </a:xfrm>
            <a:custGeom>
              <a:avLst/>
              <a:gdLst/>
              <a:ahLst/>
              <a:cxnLst>
                <a:cxn ang="0">
                  <a:pos x="1427" y="0"/>
                </a:cxn>
                <a:cxn ang="0">
                  <a:pos x="2240" y="0"/>
                </a:cxn>
                <a:cxn ang="0">
                  <a:pos x="2068" y="237"/>
                </a:cxn>
                <a:cxn ang="0">
                  <a:pos x="2067" y="1838"/>
                </a:cxn>
                <a:cxn ang="0">
                  <a:pos x="1122" y="2700"/>
                </a:cxn>
                <a:cxn ang="0">
                  <a:pos x="166" y="1838"/>
                </a:cxn>
                <a:cxn ang="0">
                  <a:pos x="166" y="237"/>
                </a:cxn>
                <a:cxn ang="0">
                  <a:pos x="0" y="0"/>
                </a:cxn>
                <a:cxn ang="0">
                  <a:pos x="821" y="0"/>
                </a:cxn>
                <a:cxn ang="0">
                  <a:pos x="631" y="237"/>
                </a:cxn>
                <a:cxn ang="0">
                  <a:pos x="630" y="1838"/>
                </a:cxn>
                <a:cxn ang="0">
                  <a:pos x="1122" y="2413"/>
                </a:cxn>
                <a:cxn ang="0">
                  <a:pos x="1602" y="1838"/>
                </a:cxn>
                <a:cxn ang="0">
                  <a:pos x="1603" y="237"/>
                </a:cxn>
                <a:cxn ang="0">
                  <a:pos x="1427" y="0"/>
                </a:cxn>
              </a:cxnLst>
              <a:rect l="0" t="0" r="r" b="b"/>
              <a:pathLst>
                <a:path w="2240" h="2700">
                  <a:moveTo>
                    <a:pt x="1427" y="0"/>
                  </a:moveTo>
                  <a:cubicBezTo>
                    <a:pt x="2240" y="0"/>
                    <a:pt x="2240" y="0"/>
                    <a:pt x="2240" y="0"/>
                  </a:cubicBezTo>
                  <a:cubicBezTo>
                    <a:pt x="2240" y="0"/>
                    <a:pt x="2068" y="95"/>
                    <a:pt x="2068" y="237"/>
                  </a:cubicBezTo>
                  <a:cubicBezTo>
                    <a:pt x="2068" y="238"/>
                    <a:pt x="2067" y="1838"/>
                    <a:pt x="2067" y="1838"/>
                  </a:cubicBezTo>
                  <a:cubicBezTo>
                    <a:pt x="2067" y="2494"/>
                    <a:pt x="1501" y="2700"/>
                    <a:pt x="1122" y="2700"/>
                  </a:cubicBezTo>
                  <a:cubicBezTo>
                    <a:pt x="750" y="2700"/>
                    <a:pt x="166" y="2491"/>
                    <a:pt x="166" y="1838"/>
                  </a:cubicBezTo>
                  <a:cubicBezTo>
                    <a:pt x="166" y="237"/>
                    <a:pt x="166" y="237"/>
                    <a:pt x="166" y="237"/>
                  </a:cubicBezTo>
                  <a:cubicBezTo>
                    <a:pt x="166" y="94"/>
                    <a:pt x="0" y="0"/>
                    <a:pt x="0" y="0"/>
                  </a:cubicBezTo>
                  <a:cubicBezTo>
                    <a:pt x="821" y="0"/>
                    <a:pt x="821" y="0"/>
                    <a:pt x="821" y="0"/>
                  </a:cubicBezTo>
                  <a:cubicBezTo>
                    <a:pt x="821" y="0"/>
                    <a:pt x="631" y="94"/>
                    <a:pt x="631" y="237"/>
                  </a:cubicBezTo>
                  <a:cubicBezTo>
                    <a:pt x="630" y="1838"/>
                    <a:pt x="630" y="1838"/>
                    <a:pt x="630" y="1838"/>
                  </a:cubicBezTo>
                  <a:cubicBezTo>
                    <a:pt x="630" y="2178"/>
                    <a:pt x="856" y="2412"/>
                    <a:pt x="1122" y="2413"/>
                  </a:cubicBezTo>
                  <a:cubicBezTo>
                    <a:pt x="1388" y="2414"/>
                    <a:pt x="1602" y="2174"/>
                    <a:pt x="1602" y="1838"/>
                  </a:cubicBezTo>
                  <a:cubicBezTo>
                    <a:pt x="1603" y="237"/>
                    <a:pt x="1603" y="237"/>
                    <a:pt x="1603" y="237"/>
                  </a:cubicBezTo>
                  <a:cubicBezTo>
                    <a:pt x="1603" y="94"/>
                    <a:pt x="1427" y="0"/>
                    <a:pt x="1427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36" name="Freeform 78"/>
            <p:cNvSpPr>
              <a:spLocks/>
            </p:cNvSpPr>
            <p:nvPr userDrawn="1"/>
          </p:nvSpPr>
          <p:spPr bwMode="gray">
            <a:xfrm>
              <a:off x="5333" y="324"/>
              <a:ext cx="95" cy="154"/>
            </a:xfrm>
            <a:custGeom>
              <a:avLst/>
              <a:gdLst/>
              <a:ahLst/>
              <a:cxnLst>
                <a:cxn ang="0">
                  <a:pos x="1467" y="479"/>
                </a:cxn>
                <a:cxn ang="0">
                  <a:pos x="1019" y="276"/>
                </a:cxn>
                <a:cxn ang="0">
                  <a:pos x="504" y="677"/>
                </a:cxn>
                <a:cxn ang="0">
                  <a:pos x="995" y="1174"/>
                </a:cxn>
                <a:cxn ang="0">
                  <a:pos x="1705" y="1974"/>
                </a:cxn>
                <a:cxn ang="0">
                  <a:pos x="651" y="2755"/>
                </a:cxn>
                <a:cxn ang="0">
                  <a:pos x="155" y="2686"/>
                </a:cxn>
                <a:cxn ang="0">
                  <a:pos x="0" y="2177"/>
                </a:cxn>
                <a:cxn ang="0">
                  <a:pos x="658" y="2466"/>
                </a:cxn>
                <a:cxn ang="0">
                  <a:pos x="1252" y="2030"/>
                </a:cxn>
                <a:cxn ang="0">
                  <a:pos x="46" y="731"/>
                </a:cxn>
                <a:cxn ang="0">
                  <a:pos x="973" y="0"/>
                </a:cxn>
                <a:cxn ang="0">
                  <a:pos x="1467" y="69"/>
                </a:cxn>
                <a:cxn ang="0">
                  <a:pos x="1467" y="479"/>
                </a:cxn>
              </a:cxnLst>
              <a:rect l="0" t="0" r="r" b="b"/>
              <a:pathLst>
                <a:path w="1707" h="2755">
                  <a:moveTo>
                    <a:pt x="1467" y="479"/>
                  </a:moveTo>
                  <a:cubicBezTo>
                    <a:pt x="1467" y="479"/>
                    <a:pt x="1352" y="277"/>
                    <a:pt x="1019" y="276"/>
                  </a:cubicBezTo>
                  <a:cubicBezTo>
                    <a:pt x="686" y="275"/>
                    <a:pt x="505" y="450"/>
                    <a:pt x="504" y="677"/>
                  </a:cubicBezTo>
                  <a:cubicBezTo>
                    <a:pt x="503" y="934"/>
                    <a:pt x="696" y="1031"/>
                    <a:pt x="995" y="1174"/>
                  </a:cubicBezTo>
                  <a:cubicBezTo>
                    <a:pt x="1279" y="1311"/>
                    <a:pt x="1707" y="1499"/>
                    <a:pt x="1705" y="1974"/>
                  </a:cubicBezTo>
                  <a:cubicBezTo>
                    <a:pt x="1704" y="2399"/>
                    <a:pt x="1327" y="2755"/>
                    <a:pt x="651" y="2755"/>
                  </a:cubicBezTo>
                  <a:cubicBezTo>
                    <a:pt x="442" y="2754"/>
                    <a:pt x="155" y="2686"/>
                    <a:pt x="155" y="2686"/>
                  </a:cubicBezTo>
                  <a:cubicBezTo>
                    <a:pt x="0" y="2177"/>
                    <a:pt x="0" y="2177"/>
                    <a:pt x="0" y="2177"/>
                  </a:cubicBezTo>
                  <a:cubicBezTo>
                    <a:pt x="143" y="2316"/>
                    <a:pt x="397" y="2466"/>
                    <a:pt x="658" y="2466"/>
                  </a:cubicBezTo>
                  <a:cubicBezTo>
                    <a:pt x="929" y="2466"/>
                    <a:pt x="1252" y="2298"/>
                    <a:pt x="1252" y="2030"/>
                  </a:cubicBezTo>
                  <a:cubicBezTo>
                    <a:pt x="1252" y="1512"/>
                    <a:pt x="46" y="1598"/>
                    <a:pt x="46" y="731"/>
                  </a:cubicBezTo>
                  <a:cubicBezTo>
                    <a:pt x="46" y="433"/>
                    <a:pt x="254" y="0"/>
                    <a:pt x="973" y="0"/>
                  </a:cubicBezTo>
                  <a:cubicBezTo>
                    <a:pt x="1207" y="0"/>
                    <a:pt x="1467" y="69"/>
                    <a:pt x="1467" y="69"/>
                  </a:cubicBezTo>
                  <a:lnTo>
                    <a:pt x="1467" y="47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</p:grpSp>
      <p:sp>
        <p:nvSpPr>
          <p:cNvPr id="3" name="Rectangle 2"/>
          <p:cNvSpPr/>
          <p:nvPr userDrawn="1"/>
        </p:nvSpPr>
        <p:spPr bwMode="auto">
          <a:xfrm>
            <a:off x="4355976" y="4829679"/>
            <a:ext cx="4788024" cy="245121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37000">
                <a:schemeClr val="bg1">
                  <a:alpha val="7300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endParaRPr lang="en-GB" dirty="0" smtClean="0"/>
          </a:p>
        </p:txBody>
      </p:sp>
      <p:sp>
        <p:nvSpPr>
          <p:cNvPr id="143" name="Rectangle 142"/>
          <p:cNvSpPr/>
          <p:nvPr userDrawn="1"/>
        </p:nvSpPr>
        <p:spPr>
          <a:xfrm>
            <a:off x="4992556" y="4898379"/>
            <a:ext cx="3909757" cy="107722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algn="r">
              <a:defRPr/>
            </a:pPr>
            <a:r>
              <a:rPr lang="en-GB" altLang="ja-JP" sz="700" b="1" dirty="0" smtClean="0">
                <a:solidFill>
                  <a:srgbClr val="FF0000"/>
                </a:solidFill>
                <a:latin typeface="Arial"/>
                <a:ea typeface="Arial Unicode MS"/>
              </a:rPr>
              <a:t>COMMERCIAL IN CONFIDENCE</a:t>
            </a:r>
            <a:r>
              <a:rPr lang="de-DE" altLang="ja-JP" sz="700" b="1" dirty="0" smtClean="0">
                <a:solidFill>
                  <a:srgbClr val="FF0000"/>
                </a:solidFill>
                <a:latin typeface="Arial"/>
                <a:ea typeface="Arial Unicode MS"/>
              </a:rPr>
              <a:t> </a:t>
            </a:r>
            <a:r>
              <a:rPr lang="en-US" altLang="ja-JP" sz="700" dirty="0" smtClean="0">
                <a:latin typeface="Arial"/>
                <a:ea typeface="Arial Unicode MS"/>
                <a:cs typeface="Arial"/>
              </a:rPr>
              <a:t>© Copyright 2017 Fujitsu Limited</a:t>
            </a:r>
          </a:p>
        </p:txBody>
      </p:sp>
      <p:sp>
        <p:nvSpPr>
          <p:cNvPr id="38" name="Rectangle 37"/>
          <p:cNvSpPr/>
          <p:nvPr userDrawn="1"/>
        </p:nvSpPr>
        <p:spPr bwMode="auto">
          <a:xfrm rot="10800000">
            <a:off x="0" y="4829679"/>
            <a:ext cx="4788024" cy="245121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37000">
                <a:schemeClr val="bg1">
                  <a:alpha val="7300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14622391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7" r:id="rId1"/>
  </p:sldLayoutIdLst>
  <p:transition>
    <p:fade/>
  </p:transition>
  <p:timing>
    <p:tnLst>
      <p:par>
        <p:cTn id="1" dur="indefinite" restart="never" nodeType="tmRoot"/>
      </p:par>
    </p:tnLst>
  </p:timing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tabLst>
          <a:tab pos="3676650" algn="l"/>
        </a:tabLst>
        <a:defRPr kumimoji="1" sz="3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tabLst>
          <a:tab pos="3676650" algn="l"/>
        </a:tabLst>
        <a:defRPr kumimoji="1" sz="3200">
          <a:solidFill>
            <a:schemeClr val="tx2"/>
          </a:solidFill>
          <a:latin typeface="Arial" charset="0"/>
          <a:ea typeface="Arial Unicode MS" pitchFamily="34" charset="-128"/>
          <a:cs typeface="Arial Unicode MS" pitchFamily="34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tabLst>
          <a:tab pos="3676650" algn="l"/>
        </a:tabLst>
        <a:defRPr kumimoji="1" sz="3200">
          <a:solidFill>
            <a:schemeClr val="tx2"/>
          </a:solidFill>
          <a:latin typeface="Arial" charset="0"/>
          <a:ea typeface="Arial Unicode MS" pitchFamily="34" charset="-128"/>
          <a:cs typeface="Arial Unicode MS" pitchFamily="34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tabLst>
          <a:tab pos="3676650" algn="l"/>
        </a:tabLst>
        <a:defRPr kumimoji="1" sz="3200">
          <a:solidFill>
            <a:schemeClr val="tx2"/>
          </a:solidFill>
          <a:latin typeface="Arial" charset="0"/>
          <a:ea typeface="Arial Unicode MS" pitchFamily="34" charset="-128"/>
          <a:cs typeface="Arial Unicode MS" pitchFamily="34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tabLst>
          <a:tab pos="3676650" algn="l"/>
        </a:tabLst>
        <a:defRPr kumimoji="1" sz="3200">
          <a:solidFill>
            <a:schemeClr val="tx2"/>
          </a:solidFill>
          <a:latin typeface="Arial" charset="0"/>
          <a:ea typeface="Arial Unicode MS" pitchFamily="34" charset="-128"/>
          <a:cs typeface="Arial Unicode MS" pitchFamily="34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tabLst>
          <a:tab pos="3676650" algn="l"/>
        </a:tabLst>
        <a:defRPr kumimoji="1" sz="3200">
          <a:solidFill>
            <a:schemeClr val="tx2"/>
          </a:solidFill>
          <a:latin typeface="Arial" charset="0"/>
          <a:ea typeface="Arial Unicode MS" pitchFamily="34" charset="-128"/>
          <a:cs typeface="Arial Unicode MS" pitchFamily="34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tabLst>
          <a:tab pos="3676650" algn="l"/>
        </a:tabLst>
        <a:defRPr kumimoji="1" sz="3200">
          <a:solidFill>
            <a:schemeClr val="tx2"/>
          </a:solidFill>
          <a:latin typeface="Arial" charset="0"/>
          <a:ea typeface="Arial Unicode MS" pitchFamily="34" charset="-128"/>
          <a:cs typeface="Arial Unicode MS" pitchFamily="34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tabLst>
          <a:tab pos="3676650" algn="l"/>
        </a:tabLst>
        <a:defRPr kumimoji="1" sz="3200">
          <a:solidFill>
            <a:schemeClr val="tx2"/>
          </a:solidFill>
          <a:latin typeface="Arial" charset="0"/>
          <a:ea typeface="Arial Unicode MS" pitchFamily="34" charset="-128"/>
          <a:cs typeface="Arial Unicode MS" pitchFamily="34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tabLst>
          <a:tab pos="3676650" algn="l"/>
        </a:tabLst>
        <a:defRPr kumimoji="1" sz="3200">
          <a:solidFill>
            <a:schemeClr val="tx2"/>
          </a:solidFill>
          <a:latin typeface="Arial" charset="0"/>
          <a:ea typeface="Arial Unicode MS" pitchFamily="34" charset="-128"/>
          <a:cs typeface="Arial Unicode MS" pitchFamily="34" charset="-128"/>
        </a:defRPr>
      </a:lvl9pPr>
    </p:titleStyle>
    <p:bodyStyle>
      <a:lvl1pPr marL="273050" indent="-273050" algn="l" defTabSz="457200" rtl="0" eaLnBrk="1" fontAlgn="base" hangingPunct="1">
        <a:spcBef>
          <a:spcPct val="0"/>
        </a:spcBef>
        <a:spcAft>
          <a:spcPct val="35000"/>
        </a:spcAft>
        <a:buClr>
          <a:srgbClr val="A30B1A"/>
        </a:buClr>
        <a:buFont typeface="Wingdings 2" pitchFamily="18" charset="2"/>
        <a:buChar char="¾"/>
        <a:defRPr kumimoji="1" sz="2400">
          <a:solidFill>
            <a:srgbClr val="000000"/>
          </a:solidFill>
          <a:latin typeface="+mn-lt"/>
          <a:ea typeface="+mn-ea"/>
          <a:cs typeface="+mn-cs"/>
        </a:defRPr>
      </a:lvl1pPr>
      <a:lvl2pPr marL="712788" indent="-242888" algn="l" defTabSz="457200" rtl="0" eaLnBrk="1" fontAlgn="base" hangingPunct="1">
        <a:spcBef>
          <a:spcPct val="0"/>
        </a:spcBef>
        <a:spcAft>
          <a:spcPct val="35000"/>
        </a:spcAft>
        <a:buClr>
          <a:srgbClr val="87867E"/>
        </a:buClr>
        <a:buFont typeface="Wingdings" pitchFamily="2" charset="2"/>
        <a:buChar char="n"/>
        <a:defRPr kumimoji="1" sz="2000">
          <a:solidFill>
            <a:srgbClr val="000000"/>
          </a:solidFill>
          <a:latin typeface="+mn-lt"/>
          <a:ea typeface="+mn-ea"/>
          <a:cs typeface="+mn-cs"/>
        </a:defRPr>
      </a:lvl2pPr>
      <a:lvl3pPr marL="1030288" indent="-138113" algn="l" defTabSz="457200" rtl="0" eaLnBrk="1" fontAlgn="base" hangingPunct="1">
        <a:spcBef>
          <a:spcPct val="0"/>
        </a:spcBef>
        <a:spcAft>
          <a:spcPct val="35000"/>
        </a:spcAft>
        <a:buClr>
          <a:srgbClr val="87867E"/>
        </a:buClr>
        <a:buSzPct val="100000"/>
        <a:buFont typeface="Wingdings" pitchFamily="2" charset="2"/>
        <a:buChar char=""/>
        <a:defRPr kumimoji="1">
          <a:solidFill>
            <a:srgbClr val="000000"/>
          </a:solidFill>
          <a:latin typeface="+mn-lt"/>
          <a:ea typeface="+mn-ea"/>
          <a:cs typeface="+mn-cs"/>
        </a:defRPr>
      </a:lvl3pPr>
      <a:lvl4pPr marL="1344613" indent="-134938" algn="l" defTabSz="457200" rtl="0" eaLnBrk="1" fontAlgn="base" hangingPunct="1">
        <a:spcBef>
          <a:spcPct val="0"/>
        </a:spcBef>
        <a:spcAft>
          <a:spcPct val="35000"/>
        </a:spcAft>
        <a:buClr>
          <a:srgbClr val="87867E"/>
        </a:buClr>
        <a:buSzPct val="100000"/>
        <a:buFont typeface="Arial" charset="0"/>
        <a:buChar char="•"/>
        <a:defRPr kumimoji="1" sz="1600">
          <a:solidFill>
            <a:srgbClr val="000000"/>
          </a:solidFill>
          <a:latin typeface="+mn-lt"/>
          <a:ea typeface="+mn-ea"/>
          <a:cs typeface="+mn-cs"/>
        </a:defRPr>
      </a:lvl4pPr>
      <a:lvl5pPr marL="2305050" indent="365125" algn="l" defTabSz="457200" rtl="0" eaLnBrk="1" fontAlgn="base" hangingPunct="1">
        <a:spcBef>
          <a:spcPct val="0"/>
        </a:spcBef>
        <a:spcAft>
          <a:spcPct val="0"/>
        </a:spcAft>
        <a:buBlip>
          <a:blip r:embed="rId5"/>
        </a:buBlip>
        <a:defRPr kumimoji="1" sz="2000">
          <a:solidFill>
            <a:srgbClr val="000000"/>
          </a:solidFill>
          <a:latin typeface="+mn-lt"/>
          <a:ea typeface="+mn-ea"/>
          <a:cs typeface="+mn-cs"/>
        </a:defRPr>
      </a:lvl5pPr>
      <a:lvl6pPr marL="2762250" indent="365125" algn="l" defTabSz="457200" rtl="0" eaLnBrk="1" fontAlgn="base" hangingPunct="1">
        <a:spcBef>
          <a:spcPct val="0"/>
        </a:spcBef>
        <a:spcAft>
          <a:spcPct val="0"/>
        </a:spcAft>
        <a:buBlip>
          <a:blip r:embed="rId5"/>
        </a:buBlip>
        <a:defRPr kumimoji="1" sz="2000">
          <a:solidFill>
            <a:srgbClr val="000000"/>
          </a:solidFill>
          <a:latin typeface="+mn-lt"/>
          <a:ea typeface="+mn-ea"/>
          <a:cs typeface="+mn-cs"/>
        </a:defRPr>
      </a:lvl6pPr>
      <a:lvl7pPr marL="3219450" indent="365125" algn="l" defTabSz="457200" rtl="0" eaLnBrk="1" fontAlgn="base" hangingPunct="1">
        <a:spcBef>
          <a:spcPct val="0"/>
        </a:spcBef>
        <a:spcAft>
          <a:spcPct val="0"/>
        </a:spcAft>
        <a:buBlip>
          <a:blip r:embed="rId5"/>
        </a:buBlip>
        <a:defRPr kumimoji="1" sz="2000">
          <a:solidFill>
            <a:srgbClr val="000000"/>
          </a:solidFill>
          <a:latin typeface="+mn-lt"/>
          <a:ea typeface="+mn-ea"/>
          <a:cs typeface="+mn-cs"/>
        </a:defRPr>
      </a:lvl7pPr>
      <a:lvl8pPr marL="3676650" indent="365125" algn="l" defTabSz="457200" rtl="0" eaLnBrk="1" fontAlgn="base" hangingPunct="1">
        <a:spcBef>
          <a:spcPct val="0"/>
        </a:spcBef>
        <a:spcAft>
          <a:spcPct val="0"/>
        </a:spcAft>
        <a:buBlip>
          <a:blip r:embed="rId5"/>
        </a:buBlip>
        <a:defRPr kumimoji="1" sz="2000">
          <a:solidFill>
            <a:srgbClr val="000000"/>
          </a:solidFill>
          <a:latin typeface="+mn-lt"/>
          <a:ea typeface="+mn-ea"/>
          <a:cs typeface="+mn-cs"/>
        </a:defRPr>
      </a:lvl8pPr>
      <a:lvl9pPr marL="4133850" indent="365125" algn="l" defTabSz="457200" rtl="0" eaLnBrk="1" fontAlgn="base" hangingPunct="1">
        <a:spcBef>
          <a:spcPct val="0"/>
        </a:spcBef>
        <a:spcAft>
          <a:spcPct val="0"/>
        </a:spcAft>
        <a:buBlip>
          <a:blip r:embed="rId5"/>
        </a:buBlip>
        <a:defRPr kumimoji="1"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Jumper_New.jpg"/>
          <p:cNvPicPr>
            <a:picLocks noChangeAspect="1"/>
          </p:cNvPicPr>
          <p:nvPr userDrawn="1"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27438" b="40446"/>
          <a:stretch>
            <a:fillRect/>
          </a:stretch>
        </p:blipFill>
        <p:spPr>
          <a:xfrm>
            <a:off x="0" y="2465745"/>
            <a:ext cx="9155339" cy="2674410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0" y="2427735"/>
            <a:ext cx="9144000" cy="2707429"/>
          </a:xfrm>
          <a:prstGeom prst="rect">
            <a:avLst/>
          </a:prstGeom>
          <a:gradFill flip="none" rotWithShape="1">
            <a:gsLst>
              <a:gs pos="9000">
                <a:schemeClr val="accent3">
                  <a:lumMod val="0"/>
                  <a:lumOff val="100000"/>
                  <a:alpha val="35000"/>
                </a:schemeClr>
              </a:gs>
              <a:gs pos="100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0" fontAlgn="base" hangingPunct="0"/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16" name="Rectangle 15"/>
          <p:cNvSpPr/>
          <p:nvPr userDrawn="1"/>
        </p:nvSpPr>
        <p:spPr bwMode="auto">
          <a:xfrm>
            <a:off x="4355976" y="4829680"/>
            <a:ext cx="4788024" cy="245121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37000">
                <a:schemeClr val="bg1">
                  <a:alpha val="7300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defTabSz="914378"/>
            <a:endParaRPr lang="en-GB" dirty="0" smtClean="0"/>
          </a:p>
        </p:txBody>
      </p:sp>
      <p:sp>
        <p:nvSpPr>
          <p:cNvPr id="17" name="Rectangle 16"/>
          <p:cNvSpPr/>
          <p:nvPr userDrawn="1"/>
        </p:nvSpPr>
        <p:spPr bwMode="auto">
          <a:xfrm rot="10800000">
            <a:off x="0" y="4829680"/>
            <a:ext cx="4788024" cy="245121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37000">
                <a:schemeClr val="bg1">
                  <a:alpha val="7300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defTabSz="914378"/>
            <a:endParaRPr lang="en-GB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4355976" y="4895257"/>
            <a:ext cx="440754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14378">
              <a:defRPr/>
            </a:pPr>
            <a:fld id="{20E587C3-6185-4498-8C81-B6881F24432E}" type="slidenum">
              <a:rPr lang="de-DE" altLang="ja-JP" sz="800" smtClean="0">
                <a:latin typeface="Arial" panose="020B0604020202020204" pitchFamily="34" charset="0"/>
              </a:rPr>
              <a:pPr defTabSz="914378">
                <a:defRPr/>
              </a:pPr>
              <a:t>‹#›</a:t>
            </a:fld>
            <a:endParaRPr lang="de-DE" altLang="ja-JP" sz="800" dirty="0" smtClean="0">
              <a:latin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5153" y="896"/>
            <a:ext cx="917572" cy="570730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4992557" y="4898379"/>
            <a:ext cx="3909757" cy="107722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algn="r" defTabSz="914378">
              <a:defRPr/>
            </a:pPr>
            <a:r>
              <a:rPr lang="en-GB" altLang="ja-JP" sz="700" b="1" dirty="0" smtClean="0">
                <a:solidFill>
                  <a:srgbClr val="FF0000"/>
                </a:solidFill>
                <a:latin typeface="Arial"/>
              </a:rPr>
              <a:t>COMMERCIAL IN CONFIDENCE</a:t>
            </a:r>
            <a:r>
              <a:rPr lang="de-DE" altLang="ja-JP" sz="700" b="1" dirty="0" smtClean="0">
                <a:solidFill>
                  <a:srgbClr val="FF0000"/>
                </a:solidFill>
                <a:latin typeface="Arial"/>
              </a:rPr>
              <a:t> </a:t>
            </a:r>
            <a:r>
              <a:rPr lang="en-US" altLang="ja-JP" sz="700" dirty="0" smtClean="0">
                <a:latin typeface="Arial"/>
              </a:rPr>
              <a:t>© Copyright 2017 Fujitsu Limited</a:t>
            </a:r>
          </a:p>
        </p:txBody>
      </p:sp>
    </p:spTree>
    <p:extLst>
      <p:ext uri="{BB962C8B-B14F-4D97-AF65-F5344CB8AC3E}">
        <p14:creationId xmlns:p14="http://schemas.microsoft.com/office/powerpoint/2010/main" val="3743674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9" r:id="rId1"/>
    <p:sldLayoutId id="2147483840" r:id="rId2"/>
    <p:sldLayoutId id="2147483841" r:id="rId3"/>
    <p:sldLayoutId id="2147483842" r:id="rId4"/>
    <p:sldLayoutId id="2147483843" r:id="rId5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ctr" defTabSz="914378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92" indent="-342892" algn="l" defTabSz="914378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31" indent="-285743" algn="l" defTabSz="914378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2" indent="-228594" algn="l" defTabSz="914378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8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8" indent="-228594" algn="l" defTabSz="914378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91437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Jumper_New.jpg"/>
          <p:cNvPicPr>
            <a:picLocks noChangeAspect="1"/>
          </p:cNvPicPr>
          <p:nvPr userDrawn="1"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27438" b="40446"/>
          <a:stretch>
            <a:fillRect/>
          </a:stretch>
        </p:blipFill>
        <p:spPr>
          <a:xfrm>
            <a:off x="-1" y="2465745"/>
            <a:ext cx="9155339" cy="2674410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0" y="2427734"/>
            <a:ext cx="9144000" cy="2707429"/>
          </a:xfrm>
          <a:prstGeom prst="rect">
            <a:avLst/>
          </a:prstGeom>
          <a:gradFill flip="none" rotWithShape="1">
            <a:gsLst>
              <a:gs pos="9000">
                <a:schemeClr val="accent3">
                  <a:lumMod val="0"/>
                  <a:lumOff val="100000"/>
                  <a:alpha val="35000"/>
                </a:schemeClr>
              </a:gs>
              <a:gs pos="100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Rectangle 15"/>
          <p:cNvSpPr/>
          <p:nvPr userDrawn="1"/>
        </p:nvSpPr>
        <p:spPr bwMode="auto">
          <a:xfrm>
            <a:off x="4355976" y="4829679"/>
            <a:ext cx="4788024" cy="245121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37000">
                <a:schemeClr val="bg1">
                  <a:alpha val="7300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GB" sz="12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7" name="Rectangle 16"/>
          <p:cNvSpPr/>
          <p:nvPr userDrawn="1"/>
        </p:nvSpPr>
        <p:spPr bwMode="auto">
          <a:xfrm rot="10800000">
            <a:off x="0" y="4829679"/>
            <a:ext cx="4788024" cy="245121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37000">
                <a:schemeClr val="bg1">
                  <a:alpha val="7300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GB" sz="12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355976" y="4895256"/>
            <a:ext cx="440754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ctr" defTabSz="914400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0E587C3-6185-4498-8C81-B6881F24432E}" type="slidenum">
              <a:rPr lang="de-DE" altLang="ja-JP" sz="800" smtClean="0"/>
              <a:pPr marL="0" marR="0" indent="0" algn="ctr" defTabSz="914400" rtl="0" eaLnBrk="1" fontAlgn="ctr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de-DE" altLang="ja-JP" sz="800" dirty="0" smtClean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5152" y="895"/>
            <a:ext cx="917572" cy="570730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4992556" y="4898379"/>
            <a:ext cx="3909757" cy="107722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marL="0" marR="0" lvl="0" indent="0" algn="r" defTabSz="914400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GB" altLang="ja-JP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Arial Unicode MS" pitchFamily="34" charset="-128"/>
              </a:rPr>
              <a:t>COMMERCIAL IN CONFIDENCE</a:t>
            </a:r>
            <a:r>
              <a:rPr kumimoji="1" lang="de-DE" altLang="ja-JP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Arial Unicode MS" pitchFamily="34" charset="-128"/>
              </a:rPr>
              <a:t> </a:t>
            </a:r>
            <a:r>
              <a:rPr kumimoji="1" lang="en-US" altLang="ja-JP" sz="7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© Copyright 2017 Fujitsu Limited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  <p:sldLayoutId id="2147483725" r:id="rId4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Jumper_New.jpg"/>
          <p:cNvPicPr>
            <a:picLocks noChangeAspect="1"/>
          </p:cNvPicPr>
          <p:nvPr userDrawn="1"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27438" b="40446"/>
          <a:stretch>
            <a:fillRect/>
          </a:stretch>
        </p:blipFill>
        <p:spPr>
          <a:xfrm>
            <a:off x="-1" y="2465745"/>
            <a:ext cx="9155339" cy="2674410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0" y="2427734"/>
            <a:ext cx="9144000" cy="2707429"/>
          </a:xfrm>
          <a:prstGeom prst="rect">
            <a:avLst/>
          </a:prstGeom>
          <a:gradFill flip="none" rotWithShape="1">
            <a:gsLst>
              <a:gs pos="9000">
                <a:schemeClr val="accent3">
                  <a:lumMod val="0"/>
                  <a:lumOff val="100000"/>
                  <a:alpha val="35000"/>
                </a:schemeClr>
              </a:gs>
              <a:gs pos="100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16" name="Rectangle 15"/>
          <p:cNvSpPr/>
          <p:nvPr userDrawn="1"/>
        </p:nvSpPr>
        <p:spPr bwMode="auto">
          <a:xfrm>
            <a:off x="4355976" y="4829679"/>
            <a:ext cx="4788024" cy="245121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37000">
                <a:schemeClr val="bg1">
                  <a:alpha val="7300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endParaRPr lang="en-GB" dirty="0" smtClean="0"/>
          </a:p>
        </p:txBody>
      </p:sp>
      <p:sp>
        <p:nvSpPr>
          <p:cNvPr id="17" name="Rectangle 16"/>
          <p:cNvSpPr/>
          <p:nvPr userDrawn="1"/>
        </p:nvSpPr>
        <p:spPr bwMode="auto">
          <a:xfrm rot="10800000">
            <a:off x="0" y="4829679"/>
            <a:ext cx="4788024" cy="245121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37000">
                <a:schemeClr val="bg1">
                  <a:alpha val="7300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endParaRPr lang="en-GB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4355976" y="4895256"/>
            <a:ext cx="440754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defRPr/>
            </a:pPr>
            <a:fld id="{20E587C3-6185-4498-8C81-B6881F24432E}" type="slidenum">
              <a:rPr lang="de-DE" altLang="ja-JP" sz="800" smtClean="0"/>
              <a:pPr>
                <a:defRPr/>
              </a:pPr>
              <a:t>‹#›</a:t>
            </a:fld>
            <a:endParaRPr lang="de-DE" altLang="ja-JP" sz="800" dirty="0" smtClean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5152" y="895"/>
            <a:ext cx="917572" cy="570730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4992556" y="4898379"/>
            <a:ext cx="3909757" cy="107722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algn="r">
              <a:defRPr/>
            </a:pPr>
            <a:r>
              <a:rPr lang="en-GB" altLang="ja-JP" sz="700" b="1" dirty="0" smtClean="0">
                <a:solidFill>
                  <a:srgbClr val="FF0000"/>
                </a:solidFill>
                <a:latin typeface="Arial"/>
              </a:rPr>
              <a:t>COMMERCIAL IN CONFIDENCE</a:t>
            </a:r>
            <a:r>
              <a:rPr lang="de-DE" altLang="ja-JP" sz="700" b="1" dirty="0" smtClean="0">
                <a:solidFill>
                  <a:srgbClr val="FF0000"/>
                </a:solidFill>
                <a:latin typeface="Arial"/>
              </a:rPr>
              <a:t> </a:t>
            </a:r>
            <a:r>
              <a:rPr lang="en-US" altLang="ja-JP" sz="700" dirty="0" smtClean="0">
                <a:latin typeface="Arial"/>
              </a:rPr>
              <a:t>© </a:t>
            </a:r>
            <a:r>
              <a:rPr lang="en-US" altLang="ja-JP" sz="700" smtClean="0">
                <a:latin typeface="Arial"/>
              </a:rPr>
              <a:t>Copyright 2017 </a:t>
            </a:r>
            <a:r>
              <a:rPr lang="en-US" altLang="ja-JP" sz="700" dirty="0" smtClean="0">
                <a:latin typeface="Arial"/>
              </a:rPr>
              <a:t>Fujitsu Limited</a:t>
            </a:r>
          </a:p>
        </p:txBody>
      </p:sp>
    </p:spTree>
    <p:extLst>
      <p:ext uri="{BB962C8B-B14F-4D97-AF65-F5344CB8AC3E}">
        <p14:creationId xmlns:p14="http://schemas.microsoft.com/office/powerpoint/2010/main" val="12195893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5" r:id="rId1"/>
    <p:sldLayoutId id="2147483846" r:id="rId2"/>
    <p:sldLayoutId id="2147483847" r:id="rId3"/>
    <p:sldLayoutId id="2147483848" r:id="rId4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2"/>
          <p:cNvPicPr>
            <a:picLocks noChangeAspect="1" noChangeArrowheads="1"/>
          </p:cNvPicPr>
          <p:nvPr userDrawn="1"/>
        </p:nvPicPr>
        <p:blipFill rotWithShape="1">
          <a:blip r:embed="rId3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16720" b="43944"/>
          <a:stretch/>
        </p:blipFill>
        <p:spPr bwMode="auto">
          <a:xfrm>
            <a:off x="2822" y="3219822"/>
            <a:ext cx="9141179" cy="19236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" name="Picture 79" descr="TitleRed_24_L150"/>
          <p:cNvPicPr>
            <a:picLocks noChangeAspect="1" noChangeArrowheads="1"/>
          </p:cNvPicPr>
          <p:nvPr userDrawn="1"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hidden">
          <a:xfrm>
            <a:off x="0" y="0"/>
            <a:ext cx="9144000" cy="37306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5" name="Group 47" descr="Fujitsu - shaping tomorrow with you"/>
          <p:cNvGrpSpPr>
            <a:grpSpLocks noChangeAspect="1"/>
          </p:cNvGrpSpPr>
          <p:nvPr userDrawn="1"/>
        </p:nvGrpSpPr>
        <p:grpSpPr bwMode="auto">
          <a:xfrm>
            <a:off x="7395475" y="94205"/>
            <a:ext cx="1647825" cy="920750"/>
            <a:chOff x="4604" y="117"/>
            <a:chExt cx="1038" cy="580"/>
          </a:xfrm>
        </p:grpSpPr>
        <p:sp>
          <p:nvSpPr>
            <p:cNvPr id="106" name="AutoShape 48"/>
            <p:cNvSpPr>
              <a:spLocks noChangeAspect="1" noChangeArrowheads="1" noTextEdit="1"/>
            </p:cNvSpPr>
            <p:nvPr userDrawn="1"/>
          </p:nvSpPr>
          <p:spPr bwMode="gray">
            <a:xfrm>
              <a:off x="4604" y="117"/>
              <a:ext cx="1038" cy="5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07" name="Freeform 49"/>
            <p:cNvSpPr>
              <a:spLocks/>
            </p:cNvSpPr>
            <p:nvPr userDrawn="1"/>
          </p:nvSpPr>
          <p:spPr bwMode="gray">
            <a:xfrm>
              <a:off x="4655" y="604"/>
              <a:ext cx="26" cy="43"/>
            </a:xfrm>
            <a:custGeom>
              <a:avLst/>
              <a:gdLst/>
              <a:ahLst/>
              <a:cxnLst>
                <a:cxn ang="0">
                  <a:pos x="0" y="731"/>
                </a:cxn>
                <a:cxn ang="0">
                  <a:pos x="0" y="643"/>
                </a:cxn>
                <a:cxn ang="0">
                  <a:pos x="177" y="684"/>
                </a:cxn>
                <a:cxn ang="0">
                  <a:pos x="355" y="568"/>
                </a:cxn>
                <a:cxn ang="0">
                  <a:pos x="325" y="493"/>
                </a:cxn>
                <a:cxn ang="0">
                  <a:pos x="271" y="452"/>
                </a:cxn>
                <a:cxn ang="0">
                  <a:pos x="203" y="417"/>
                </a:cxn>
                <a:cxn ang="0">
                  <a:pos x="62" y="323"/>
                </a:cxn>
                <a:cxn ang="0">
                  <a:pos x="12" y="190"/>
                </a:cxn>
                <a:cxn ang="0">
                  <a:pos x="90" y="41"/>
                </a:cxn>
                <a:cxn ang="0">
                  <a:pos x="257" y="0"/>
                </a:cxn>
                <a:cxn ang="0">
                  <a:pos x="411" y="24"/>
                </a:cxn>
                <a:cxn ang="0">
                  <a:pos x="411" y="106"/>
                </a:cxn>
                <a:cxn ang="0">
                  <a:pos x="262" y="74"/>
                </a:cxn>
                <a:cxn ang="0">
                  <a:pos x="162" y="98"/>
                </a:cxn>
                <a:cxn ang="0">
                  <a:pos x="120" y="178"/>
                </a:cxn>
                <a:cxn ang="0">
                  <a:pos x="149" y="253"/>
                </a:cxn>
                <a:cxn ang="0">
                  <a:pos x="273" y="331"/>
                </a:cxn>
                <a:cxn ang="0">
                  <a:pos x="374" y="388"/>
                </a:cxn>
                <a:cxn ang="0">
                  <a:pos x="444" y="465"/>
                </a:cxn>
                <a:cxn ang="0">
                  <a:pos x="463" y="556"/>
                </a:cxn>
                <a:cxn ang="0">
                  <a:pos x="184" y="762"/>
                </a:cxn>
                <a:cxn ang="0">
                  <a:pos x="0" y="731"/>
                </a:cxn>
              </a:cxnLst>
              <a:rect l="0" t="0" r="r" b="b"/>
              <a:pathLst>
                <a:path w="463" h="762">
                  <a:moveTo>
                    <a:pt x="0" y="731"/>
                  </a:moveTo>
                  <a:cubicBezTo>
                    <a:pt x="0" y="643"/>
                    <a:pt x="0" y="643"/>
                    <a:pt x="0" y="643"/>
                  </a:cubicBezTo>
                  <a:cubicBezTo>
                    <a:pt x="48" y="670"/>
                    <a:pt x="107" y="684"/>
                    <a:pt x="177" y="684"/>
                  </a:cubicBezTo>
                  <a:cubicBezTo>
                    <a:pt x="296" y="684"/>
                    <a:pt x="355" y="645"/>
                    <a:pt x="355" y="568"/>
                  </a:cubicBezTo>
                  <a:cubicBezTo>
                    <a:pt x="355" y="538"/>
                    <a:pt x="345" y="513"/>
                    <a:pt x="325" y="493"/>
                  </a:cubicBezTo>
                  <a:cubicBezTo>
                    <a:pt x="309" y="477"/>
                    <a:pt x="291" y="463"/>
                    <a:pt x="271" y="452"/>
                  </a:cubicBezTo>
                  <a:cubicBezTo>
                    <a:pt x="253" y="442"/>
                    <a:pt x="231" y="431"/>
                    <a:pt x="203" y="417"/>
                  </a:cubicBezTo>
                  <a:cubicBezTo>
                    <a:pt x="135" y="384"/>
                    <a:pt x="89" y="352"/>
                    <a:pt x="62" y="323"/>
                  </a:cubicBezTo>
                  <a:cubicBezTo>
                    <a:pt x="29" y="286"/>
                    <a:pt x="12" y="242"/>
                    <a:pt x="12" y="190"/>
                  </a:cubicBezTo>
                  <a:cubicBezTo>
                    <a:pt x="12" y="124"/>
                    <a:pt x="38" y="74"/>
                    <a:pt x="90" y="41"/>
                  </a:cubicBezTo>
                  <a:cubicBezTo>
                    <a:pt x="134" y="13"/>
                    <a:pt x="189" y="0"/>
                    <a:pt x="257" y="0"/>
                  </a:cubicBezTo>
                  <a:cubicBezTo>
                    <a:pt x="304" y="0"/>
                    <a:pt x="355" y="8"/>
                    <a:pt x="411" y="24"/>
                  </a:cubicBezTo>
                  <a:cubicBezTo>
                    <a:pt x="411" y="106"/>
                    <a:pt x="411" y="106"/>
                    <a:pt x="411" y="106"/>
                  </a:cubicBezTo>
                  <a:cubicBezTo>
                    <a:pt x="364" y="85"/>
                    <a:pt x="314" y="74"/>
                    <a:pt x="262" y="74"/>
                  </a:cubicBezTo>
                  <a:cubicBezTo>
                    <a:pt x="222" y="74"/>
                    <a:pt x="188" y="82"/>
                    <a:pt x="162" y="98"/>
                  </a:cubicBezTo>
                  <a:cubicBezTo>
                    <a:pt x="134" y="115"/>
                    <a:pt x="120" y="141"/>
                    <a:pt x="120" y="178"/>
                  </a:cubicBezTo>
                  <a:cubicBezTo>
                    <a:pt x="120" y="209"/>
                    <a:pt x="130" y="234"/>
                    <a:pt x="149" y="253"/>
                  </a:cubicBezTo>
                  <a:cubicBezTo>
                    <a:pt x="168" y="273"/>
                    <a:pt x="209" y="298"/>
                    <a:pt x="273" y="331"/>
                  </a:cubicBezTo>
                  <a:cubicBezTo>
                    <a:pt x="324" y="356"/>
                    <a:pt x="357" y="375"/>
                    <a:pt x="374" y="388"/>
                  </a:cubicBezTo>
                  <a:cubicBezTo>
                    <a:pt x="407" y="412"/>
                    <a:pt x="430" y="437"/>
                    <a:pt x="444" y="465"/>
                  </a:cubicBezTo>
                  <a:cubicBezTo>
                    <a:pt x="457" y="490"/>
                    <a:pt x="463" y="520"/>
                    <a:pt x="463" y="556"/>
                  </a:cubicBezTo>
                  <a:cubicBezTo>
                    <a:pt x="463" y="693"/>
                    <a:pt x="370" y="762"/>
                    <a:pt x="184" y="762"/>
                  </a:cubicBezTo>
                  <a:cubicBezTo>
                    <a:pt x="109" y="762"/>
                    <a:pt x="48" y="752"/>
                    <a:pt x="0" y="731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08" name="Freeform 50"/>
            <p:cNvSpPr>
              <a:spLocks/>
            </p:cNvSpPr>
            <p:nvPr userDrawn="1"/>
          </p:nvSpPr>
          <p:spPr bwMode="gray">
            <a:xfrm>
              <a:off x="4691" y="585"/>
              <a:ext cx="30" cy="61"/>
            </a:xfrm>
            <a:custGeom>
              <a:avLst/>
              <a:gdLst/>
              <a:ahLst/>
              <a:cxnLst>
                <a:cxn ang="0">
                  <a:pos x="0" y="1087"/>
                </a:cxn>
                <a:cxn ang="0">
                  <a:pos x="0" y="0"/>
                </a:cxn>
                <a:cxn ang="0">
                  <a:pos x="124" y="0"/>
                </a:cxn>
                <a:cxn ang="0">
                  <a:pos x="124" y="382"/>
                </a:cxn>
                <a:cxn ang="0">
                  <a:pos x="306" y="345"/>
                </a:cxn>
                <a:cxn ang="0">
                  <a:pos x="526" y="458"/>
                </a:cxn>
                <a:cxn ang="0">
                  <a:pos x="548" y="644"/>
                </a:cxn>
                <a:cxn ang="0">
                  <a:pos x="548" y="1087"/>
                </a:cxn>
                <a:cxn ang="0">
                  <a:pos x="425" y="1087"/>
                </a:cxn>
                <a:cxn ang="0">
                  <a:pos x="425" y="624"/>
                </a:cxn>
                <a:cxn ang="0">
                  <a:pos x="403" y="477"/>
                </a:cxn>
                <a:cxn ang="0">
                  <a:pos x="294" y="419"/>
                </a:cxn>
                <a:cxn ang="0">
                  <a:pos x="124" y="463"/>
                </a:cxn>
                <a:cxn ang="0">
                  <a:pos x="124" y="1087"/>
                </a:cxn>
                <a:cxn ang="0">
                  <a:pos x="0" y="1087"/>
                </a:cxn>
              </a:cxnLst>
              <a:rect l="0" t="0" r="r" b="b"/>
              <a:pathLst>
                <a:path w="548" h="1087">
                  <a:moveTo>
                    <a:pt x="0" y="1087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24" y="382"/>
                    <a:pt x="124" y="382"/>
                    <a:pt x="124" y="382"/>
                  </a:cubicBezTo>
                  <a:cubicBezTo>
                    <a:pt x="188" y="357"/>
                    <a:pt x="249" y="345"/>
                    <a:pt x="306" y="345"/>
                  </a:cubicBezTo>
                  <a:cubicBezTo>
                    <a:pt x="420" y="345"/>
                    <a:pt x="493" y="382"/>
                    <a:pt x="526" y="458"/>
                  </a:cubicBezTo>
                  <a:cubicBezTo>
                    <a:pt x="541" y="492"/>
                    <a:pt x="548" y="554"/>
                    <a:pt x="548" y="644"/>
                  </a:cubicBezTo>
                  <a:cubicBezTo>
                    <a:pt x="548" y="1087"/>
                    <a:pt x="548" y="1087"/>
                    <a:pt x="548" y="1087"/>
                  </a:cubicBezTo>
                  <a:cubicBezTo>
                    <a:pt x="425" y="1087"/>
                    <a:pt x="425" y="1087"/>
                    <a:pt x="425" y="1087"/>
                  </a:cubicBezTo>
                  <a:cubicBezTo>
                    <a:pt x="425" y="624"/>
                    <a:pt x="425" y="624"/>
                    <a:pt x="425" y="624"/>
                  </a:cubicBezTo>
                  <a:cubicBezTo>
                    <a:pt x="425" y="555"/>
                    <a:pt x="418" y="506"/>
                    <a:pt x="403" y="477"/>
                  </a:cubicBezTo>
                  <a:cubicBezTo>
                    <a:pt x="384" y="439"/>
                    <a:pt x="347" y="419"/>
                    <a:pt x="294" y="419"/>
                  </a:cubicBezTo>
                  <a:cubicBezTo>
                    <a:pt x="245" y="419"/>
                    <a:pt x="189" y="434"/>
                    <a:pt x="124" y="463"/>
                  </a:cubicBezTo>
                  <a:cubicBezTo>
                    <a:pt x="124" y="1087"/>
                    <a:pt x="124" y="1087"/>
                    <a:pt x="124" y="1087"/>
                  </a:cubicBezTo>
                  <a:lnTo>
                    <a:pt x="0" y="1087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09" name="Freeform 51"/>
            <p:cNvSpPr>
              <a:spLocks noEditPoints="1"/>
            </p:cNvSpPr>
            <p:nvPr userDrawn="1"/>
          </p:nvSpPr>
          <p:spPr bwMode="gray">
            <a:xfrm>
              <a:off x="4730" y="604"/>
              <a:ext cx="32" cy="43"/>
            </a:xfrm>
            <a:custGeom>
              <a:avLst/>
              <a:gdLst/>
              <a:ahLst/>
              <a:cxnLst>
                <a:cxn ang="0">
                  <a:pos x="437" y="286"/>
                </a:cxn>
                <a:cxn ang="0">
                  <a:pos x="437" y="248"/>
                </a:cxn>
                <a:cxn ang="0">
                  <a:pos x="415" y="138"/>
                </a:cxn>
                <a:cxn ang="0">
                  <a:pos x="271" y="77"/>
                </a:cxn>
                <a:cxn ang="0">
                  <a:pos x="70" y="118"/>
                </a:cxn>
                <a:cxn ang="0">
                  <a:pos x="70" y="31"/>
                </a:cxn>
                <a:cxn ang="0">
                  <a:pos x="284" y="0"/>
                </a:cxn>
                <a:cxn ang="0">
                  <a:pos x="516" y="76"/>
                </a:cxn>
                <a:cxn ang="0">
                  <a:pos x="558" y="200"/>
                </a:cxn>
                <a:cxn ang="0">
                  <a:pos x="561" y="290"/>
                </a:cxn>
                <a:cxn ang="0">
                  <a:pos x="561" y="727"/>
                </a:cxn>
                <a:cxn ang="0">
                  <a:pos x="293" y="762"/>
                </a:cxn>
                <a:cxn ang="0">
                  <a:pos x="83" y="720"/>
                </a:cxn>
                <a:cxn ang="0">
                  <a:pos x="0" y="558"/>
                </a:cxn>
                <a:cxn ang="0">
                  <a:pos x="96" y="363"/>
                </a:cxn>
                <a:cxn ang="0">
                  <a:pos x="336" y="297"/>
                </a:cxn>
                <a:cxn ang="0">
                  <a:pos x="437" y="286"/>
                </a:cxn>
                <a:cxn ang="0">
                  <a:pos x="437" y="356"/>
                </a:cxn>
                <a:cxn ang="0">
                  <a:pos x="267" y="382"/>
                </a:cxn>
                <a:cxn ang="0">
                  <a:pos x="127" y="545"/>
                </a:cxn>
                <a:cxn ang="0">
                  <a:pos x="168" y="650"/>
                </a:cxn>
                <a:cxn ang="0">
                  <a:pos x="312" y="687"/>
                </a:cxn>
                <a:cxn ang="0">
                  <a:pos x="437" y="670"/>
                </a:cxn>
                <a:cxn ang="0">
                  <a:pos x="437" y="356"/>
                </a:cxn>
              </a:cxnLst>
              <a:rect l="0" t="0" r="r" b="b"/>
              <a:pathLst>
                <a:path w="561" h="762">
                  <a:moveTo>
                    <a:pt x="437" y="286"/>
                  </a:moveTo>
                  <a:cubicBezTo>
                    <a:pt x="437" y="248"/>
                    <a:pt x="437" y="248"/>
                    <a:pt x="437" y="248"/>
                  </a:cubicBezTo>
                  <a:cubicBezTo>
                    <a:pt x="437" y="200"/>
                    <a:pt x="430" y="164"/>
                    <a:pt x="415" y="138"/>
                  </a:cubicBezTo>
                  <a:cubicBezTo>
                    <a:pt x="392" y="97"/>
                    <a:pt x="344" y="77"/>
                    <a:pt x="271" y="77"/>
                  </a:cubicBezTo>
                  <a:cubicBezTo>
                    <a:pt x="206" y="77"/>
                    <a:pt x="139" y="91"/>
                    <a:pt x="70" y="118"/>
                  </a:cubicBezTo>
                  <a:cubicBezTo>
                    <a:pt x="70" y="31"/>
                    <a:pt x="70" y="31"/>
                    <a:pt x="70" y="31"/>
                  </a:cubicBezTo>
                  <a:cubicBezTo>
                    <a:pt x="139" y="10"/>
                    <a:pt x="210" y="0"/>
                    <a:pt x="284" y="0"/>
                  </a:cubicBezTo>
                  <a:cubicBezTo>
                    <a:pt x="397" y="0"/>
                    <a:pt x="474" y="25"/>
                    <a:pt x="516" y="76"/>
                  </a:cubicBezTo>
                  <a:cubicBezTo>
                    <a:pt x="539" y="104"/>
                    <a:pt x="553" y="145"/>
                    <a:pt x="558" y="200"/>
                  </a:cubicBezTo>
                  <a:cubicBezTo>
                    <a:pt x="560" y="220"/>
                    <a:pt x="561" y="250"/>
                    <a:pt x="561" y="290"/>
                  </a:cubicBezTo>
                  <a:cubicBezTo>
                    <a:pt x="561" y="727"/>
                    <a:pt x="561" y="727"/>
                    <a:pt x="561" y="727"/>
                  </a:cubicBezTo>
                  <a:cubicBezTo>
                    <a:pt x="477" y="750"/>
                    <a:pt x="387" y="762"/>
                    <a:pt x="293" y="762"/>
                  </a:cubicBezTo>
                  <a:cubicBezTo>
                    <a:pt x="203" y="762"/>
                    <a:pt x="133" y="748"/>
                    <a:pt x="83" y="720"/>
                  </a:cubicBezTo>
                  <a:cubicBezTo>
                    <a:pt x="28" y="689"/>
                    <a:pt x="0" y="635"/>
                    <a:pt x="0" y="558"/>
                  </a:cubicBezTo>
                  <a:cubicBezTo>
                    <a:pt x="0" y="470"/>
                    <a:pt x="32" y="405"/>
                    <a:pt x="96" y="363"/>
                  </a:cubicBezTo>
                  <a:cubicBezTo>
                    <a:pt x="143" y="332"/>
                    <a:pt x="223" y="310"/>
                    <a:pt x="336" y="297"/>
                  </a:cubicBezTo>
                  <a:cubicBezTo>
                    <a:pt x="357" y="294"/>
                    <a:pt x="391" y="291"/>
                    <a:pt x="437" y="286"/>
                  </a:cubicBezTo>
                  <a:close/>
                  <a:moveTo>
                    <a:pt x="437" y="356"/>
                  </a:moveTo>
                  <a:cubicBezTo>
                    <a:pt x="362" y="363"/>
                    <a:pt x="305" y="372"/>
                    <a:pt x="267" y="382"/>
                  </a:cubicBezTo>
                  <a:cubicBezTo>
                    <a:pt x="173" y="405"/>
                    <a:pt x="127" y="460"/>
                    <a:pt x="127" y="545"/>
                  </a:cubicBezTo>
                  <a:cubicBezTo>
                    <a:pt x="127" y="593"/>
                    <a:pt x="140" y="627"/>
                    <a:pt x="168" y="650"/>
                  </a:cubicBezTo>
                  <a:cubicBezTo>
                    <a:pt x="198" y="675"/>
                    <a:pt x="246" y="687"/>
                    <a:pt x="312" y="687"/>
                  </a:cubicBezTo>
                  <a:cubicBezTo>
                    <a:pt x="357" y="687"/>
                    <a:pt x="398" y="681"/>
                    <a:pt x="437" y="670"/>
                  </a:cubicBezTo>
                  <a:lnTo>
                    <a:pt x="437" y="356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10" name="Freeform 52"/>
            <p:cNvSpPr>
              <a:spLocks noEditPoints="1"/>
            </p:cNvSpPr>
            <p:nvPr userDrawn="1"/>
          </p:nvSpPr>
          <p:spPr bwMode="gray">
            <a:xfrm>
              <a:off x="4774" y="604"/>
              <a:ext cx="32" cy="61"/>
            </a:xfrm>
            <a:custGeom>
              <a:avLst/>
              <a:gdLst/>
              <a:ahLst/>
              <a:cxnLst>
                <a:cxn ang="0">
                  <a:pos x="123" y="711"/>
                </a:cxn>
                <a:cxn ang="0">
                  <a:pos x="123" y="1087"/>
                </a:cxn>
                <a:cxn ang="0">
                  <a:pos x="0" y="1087"/>
                </a:cxn>
                <a:cxn ang="0">
                  <a:pos x="0" y="28"/>
                </a:cxn>
                <a:cxn ang="0">
                  <a:pos x="249" y="0"/>
                </a:cxn>
                <a:cxn ang="0">
                  <a:pos x="505" y="113"/>
                </a:cxn>
                <a:cxn ang="0">
                  <a:pos x="567" y="379"/>
                </a:cxn>
                <a:cxn ang="0">
                  <a:pos x="489" y="662"/>
                </a:cxn>
                <a:cxn ang="0">
                  <a:pos x="274" y="762"/>
                </a:cxn>
                <a:cxn ang="0">
                  <a:pos x="172" y="742"/>
                </a:cxn>
                <a:cxn ang="0">
                  <a:pos x="123" y="711"/>
                </a:cxn>
                <a:cxn ang="0">
                  <a:pos x="123" y="625"/>
                </a:cxn>
                <a:cxn ang="0">
                  <a:pos x="260" y="687"/>
                </a:cxn>
                <a:cxn ang="0">
                  <a:pos x="400" y="591"/>
                </a:cxn>
                <a:cxn ang="0">
                  <a:pos x="441" y="378"/>
                </a:cxn>
                <a:cxn ang="0">
                  <a:pos x="386" y="140"/>
                </a:cxn>
                <a:cxn ang="0">
                  <a:pos x="230" y="74"/>
                </a:cxn>
                <a:cxn ang="0">
                  <a:pos x="123" y="83"/>
                </a:cxn>
                <a:cxn ang="0">
                  <a:pos x="123" y="625"/>
                </a:cxn>
              </a:cxnLst>
              <a:rect l="0" t="0" r="r" b="b"/>
              <a:pathLst>
                <a:path w="567" h="1087">
                  <a:moveTo>
                    <a:pt x="123" y="711"/>
                  </a:moveTo>
                  <a:cubicBezTo>
                    <a:pt x="123" y="1087"/>
                    <a:pt x="123" y="1087"/>
                    <a:pt x="123" y="1087"/>
                  </a:cubicBezTo>
                  <a:cubicBezTo>
                    <a:pt x="0" y="1087"/>
                    <a:pt x="0" y="1087"/>
                    <a:pt x="0" y="1087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85" y="9"/>
                    <a:pt x="168" y="0"/>
                    <a:pt x="249" y="0"/>
                  </a:cubicBezTo>
                  <a:cubicBezTo>
                    <a:pt x="374" y="0"/>
                    <a:pt x="459" y="37"/>
                    <a:pt x="505" y="113"/>
                  </a:cubicBezTo>
                  <a:cubicBezTo>
                    <a:pt x="546" y="180"/>
                    <a:pt x="567" y="269"/>
                    <a:pt x="567" y="379"/>
                  </a:cubicBezTo>
                  <a:cubicBezTo>
                    <a:pt x="567" y="495"/>
                    <a:pt x="541" y="590"/>
                    <a:pt x="489" y="662"/>
                  </a:cubicBezTo>
                  <a:cubicBezTo>
                    <a:pt x="440" y="728"/>
                    <a:pt x="369" y="762"/>
                    <a:pt x="274" y="762"/>
                  </a:cubicBezTo>
                  <a:cubicBezTo>
                    <a:pt x="234" y="762"/>
                    <a:pt x="200" y="755"/>
                    <a:pt x="172" y="742"/>
                  </a:cubicBezTo>
                  <a:cubicBezTo>
                    <a:pt x="159" y="736"/>
                    <a:pt x="142" y="725"/>
                    <a:pt x="123" y="711"/>
                  </a:cubicBezTo>
                  <a:close/>
                  <a:moveTo>
                    <a:pt x="123" y="625"/>
                  </a:moveTo>
                  <a:cubicBezTo>
                    <a:pt x="165" y="666"/>
                    <a:pt x="210" y="687"/>
                    <a:pt x="260" y="687"/>
                  </a:cubicBezTo>
                  <a:cubicBezTo>
                    <a:pt x="324" y="687"/>
                    <a:pt x="371" y="655"/>
                    <a:pt x="400" y="591"/>
                  </a:cubicBezTo>
                  <a:cubicBezTo>
                    <a:pt x="427" y="533"/>
                    <a:pt x="441" y="462"/>
                    <a:pt x="441" y="378"/>
                  </a:cubicBezTo>
                  <a:cubicBezTo>
                    <a:pt x="441" y="272"/>
                    <a:pt x="422" y="193"/>
                    <a:pt x="386" y="140"/>
                  </a:cubicBezTo>
                  <a:cubicBezTo>
                    <a:pt x="356" y="96"/>
                    <a:pt x="304" y="74"/>
                    <a:pt x="230" y="74"/>
                  </a:cubicBezTo>
                  <a:cubicBezTo>
                    <a:pt x="198" y="74"/>
                    <a:pt x="162" y="77"/>
                    <a:pt x="123" y="83"/>
                  </a:cubicBezTo>
                  <a:lnTo>
                    <a:pt x="123" y="625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11" name="Freeform 53"/>
            <p:cNvSpPr>
              <a:spLocks noEditPoints="1"/>
            </p:cNvSpPr>
            <p:nvPr userDrawn="1"/>
          </p:nvSpPr>
          <p:spPr bwMode="gray">
            <a:xfrm>
              <a:off x="4815" y="591"/>
              <a:ext cx="9" cy="55"/>
            </a:xfrm>
            <a:custGeom>
              <a:avLst/>
              <a:gdLst/>
              <a:ahLst/>
              <a:cxnLst>
                <a:cxn ang="0">
                  <a:pos x="75" y="0"/>
                </a:cxn>
                <a:cxn ang="0">
                  <a:pos x="131" y="25"/>
                </a:cxn>
                <a:cxn ang="0">
                  <a:pos x="150" y="76"/>
                </a:cxn>
                <a:cxn ang="0">
                  <a:pos x="126" y="132"/>
                </a:cxn>
                <a:cxn ang="0">
                  <a:pos x="74" y="151"/>
                </a:cxn>
                <a:cxn ang="0">
                  <a:pos x="19" y="127"/>
                </a:cxn>
                <a:cxn ang="0">
                  <a:pos x="0" y="75"/>
                </a:cxn>
                <a:cxn ang="0">
                  <a:pos x="24" y="20"/>
                </a:cxn>
                <a:cxn ang="0">
                  <a:pos x="75" y="0"/>
                </a:cxn>
                <a:cxn ang="0">
                  <a:pos x="15" y="987"/>
                </a:cxn>
                <a:cxn ang="0">
                  <a:pos x="15" y="265"/>
                </a:cxn>
                <a:cxn ang="0">
                  <a:pos x="138" y="265"/>
                </a:cxn>
                <a:cxn ang="0">
                  <a:pos x="138" y="987"/>
                </a:cxn>
                <a:cxn ang="0">
                  <a:pos x="15" y="987"/>
                </a:cxn>
              </a:cxnLst>
              <a:rect l="0" t="0" r="r" b="b"/>
              <a:pathLst>
                <a:path w="150" h="987">
                  <a:moveTo>
                    <a:pt x="75" y="0"/>
                  </a:moveTo>
                  <a:cubicBezTo>
                    <a:pt x="97" y="0"/>
                    <a:pt x="116" y="9"/>
                    <a:pt x="131" y="25"/>
                  </a:cubicBezTo>
                  <a:cubicBezTo>
                    <a:pt x="144" y="40"/>
                    <a:pt x="150" y="57"/>
                    <a:pt x="150" y="76"/>
                  </a:cubicBezTo>
                  <a:cubicBezTo>
                    <a:pt x="150" y="98"/>
                    <a:pt x="142" y="117"/>
                    <a:pt x="126" y="132"/>
                  </a:cubicBezTo>
                  <a:cubicBezTo>
                    <a:pt x="112" y="145"/>
                    <a:pt x="94" y="151"/>
                    <a:pt x="74" y="151"/>
                  </a:cubicBezTo>
                  <a:cubicBezTo>
                    <a:pt x="52" y="151"/>
                    <a:pt x="33" y="143"/>
                    <a:pt x="19" y="127"/>
                  </a:cubicBezTo>
                  <a:cubicBezTo>
                    <a:pt x="6" y="112"/>
                    <a:pt x="0" y="95"/>
                    <a:pt x="0" y="75"/>
                  </a:cubicBezTo>
                  <a:cubicBezTo>
                    <a:pt x="0" y="53"/>
                    <a:pt x="8" y="35"/>
                    <a:pt x="24" y="20"/>
                  </a:cubicBezTo>
                  <a:cubicBezTo>
                    <a:pt x="38" y="7"/>
                    <a:pt x="55" y="0"/>
                    <a:pt x="75" y="0"/>
                  </a:cubicBezTo>
                  <a:close/>
                  <a:moveTo>
                    <a:pt x="15" y="987"/>
                  </a:moveTo>
                  <a:cubicBezTo>
                    <a:pt x="15" y="265"/>
                    <a:pt x="15" y="265"/>
                    <a:pt x="15" y="265"/>
                  </a:cubicBezTo>
                  <a:cubicBezTo>
                    <a:pt x="138" y="265"/>
                    <a:pt x="138" y="265"/>
                    <a:pt x="138" y="265"/>
                  </a:cubicBezTo>
                  <a:cubicBezTo>
                    <a:pt x="138" y="987"/>
                    <a:pt x="138" y="987"/>
                    <a:pt x="138" y="987"/>
                  </a:cubicBezTo>
                  <a:lnTo>
                    <a:pt x="15" y="987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12" name="Freeform 54"/>
            <p:cNvSpPr>
              <a:spLocks/>
            </p:cNvSpPr>
            <p:nvPr userDrawn="1"/>
          </p:nvSpPr>
          <p:spPr bwMode="gray">
            <a:xfrm>
              <a:off x="4836" y="604"/>
              <a:ext cx="31" cy="42"/>
            </a:xfrm>
            <a:custGeom>
              <a:avLst/>
              <a:gdLst/>
              <a:ahLst/>
              <a:cxnLst>
                <a:cxn ang="0">
                  <a:pos x="0" y="742"/>
                </a:cxn>
                <a:cxn ang="0">
                  <a:pos x="0" y="28"/>
                </a:cxn>
                <a:cxn ang="0">
                  <a:pos x="289" y="0"/>
                </a:cxn>
                <a:cxn ang="0">
                  <a:pos x="526" y="113"/>
                </a:cxn>
                <a:cxn ang="0">
                  <a:pos x="548" y="299"/>
                </a:cxn>
                <a:cxn ang="0">
                  <a:pos x="548" y="742"/>
                </a:cxn>
                <a:cxn ang="0">
                  <a:pos x="424" y="742"/>
                </a:cxn>
                <a:cxn ang="0">
                  <a:pos x="424" y="306"/>
                </a:cxn>
                <a:cxn ang="0">
                  <a:pos x="403" y="134"/>
                </a:cxn>
                <a:cxn ang="0">
                  <a:pos x="277" y="74"/>
                </a:cxn>
                <a:cxn ang="0">
                  <a:pos x="123" y="90"/>
                </a:cxn>
                <a:cxn ang="0">
                  <a:pos x="123" y="742"/>
                </a:cxn>
                <a:cxn ang="0">
                  <a:pos x="0" y="742"/>
                </a:cxn>
              </a:cxnLst>
              <a:rect l="0" t="0" r="r" b="b"/>
              <a:pathLst>
                <a:path w="548" h="742">
                  <a:moveTo>
                    <a:pt x="0" y="742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114" y="9"/>
                    <a:pt x="210" y="0"/>
                    <a:pt x="289" y="0"/>
                  </a:cubicBezTo>
                  <a:cubicBezTo>
                    <a:pt x="415" y="0"/>
                    <a:pt x="494" y="38"/>
                    <a:pt x="526" y="113"/>
                  </a:cubicBezTo>
                  <a:cubicBezTo>
                    <a:pt x="541" y="149"/>
                    <a:pt x="548" y="210"/>
                    <a:pt x="548" y="299"/>
                  </a:cubicBezTo>
                  <a:cubicBezTo>
                    <a:pt x="548" y="742"/>
                    <a:pt x="548" y="742"/>
                    <a:pt x="548" y="742"/>
                  </a:cubicBezTo>
                  <a:cubicBezTo>
                    <a:pt x="424" y="742"/>
                    <a:pt x="424" y="742"/>
                    <a:pt x="424" y="742"/>
                  </a:cubicBezTo>
                  <a:cubicBezTo>
                    <a:pt x="424" y="306"/>
                    <a:pt x="424" y="306"/>
                    <a:pt x="424" y="306"/>
                  </a:cubicBezTo>
                  <a:cubicBezTo>
                    <a:pt x="424" y="221"/>
                    <a:pt x="417" y="163"/>
                    <a:pt x="403" y="134"/>
                  </a:cubicBezTo>
                  <a:cubicBezTo>
                    <a:pt x="382" y="94"/>
                    <a:pt x="341" y="74"/>
                    <a:pt x="277" y="74"/>
                  </a:cubicBezTo>
                  <a:cubicBezTo>
                    <a:pt x="227" y="74"/>
                    <a:pt x="176" y="80"/>
                    <a:pt x="123" y="90"/>
                  </a:cubicBezTo>
                  <a:cubicBezTo>
                    <a:pt x="123" y="742"/>
                    <a:pt x="123" y="742"/>
                    <a:pt x="123" y="742"/>
                  </a:cubicBezTo>
                  <a:lnTo>
                    <a:pt x="0" y="74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13" name="Freeform 55"/>
            <p:cNvSpPr>
              <a:spLocks noEditPoints="1"/>
            </p:cNvSpPr>
            <p:nvPr userDrawn="1"/>
          </p:nvSpPr>
          <p:spPr bwMode="gray">
            <a:xfrm>
              <a:off x="4876" y="604"/>
              <a:ext cx="32" cy="62"/>
            </a:xfrm>
            <a:custGeom>
              <a:avLst/>
              <a:gdLst/>
              <a:ahLst/>
              <a:cxnLst>
                <a:cxn ang="0">
                  <a:pos x="445" y="677"/>
                </a:cxn>
                <a:cxn ang="0">
                  <a:pos x="399" y="721"/>
                </a:cxn>
                <a:cxn ang="0">
                  <a:pos x="257" y="762"/>
                </a:cxn>
                <a:cxn ang="0">
                  <a:pos x="97" y="708"/>
                </a:cxn>
                <a:cxn ang="0">
                  <a:pos x="0" y="414"/>
                </a:cxn>
                <a:cxn ang="0">
                  <a:pos x="71" y="131"/>
                </a:cxn>
                <a:cxn ang="0">
                  <a:pos x="340" y="0"/>
                </a:cxn>
                <a:cxn ang="0">
                  <a:pos x="569" y="28"/>
                </a:cxn>
                <a:cxn ang="0">
                  <a:pos x="569" y="601"/>
                </a:cxn>
                <a:cxn ang="0">
                  <a:pos x="555" y="843"/>
                </a:cxn>
                <a:cxn ang="0">
                  <a:pos x="422" y="1052"/>
                </a:cxn>
                <a:cxn ang="0">
                  <a:pos x="191" y="1098"/>
                </a:cxn>
                <a:cxn ang="0">
                  <a:pos x="98" y="1092"/>
                </a:cxn>
                <a:cxn ang="0">
                  <a:pos x="98" y="1018"/>
                </a:cxn>
                <a:cxn ang="0">
                  <a:pos x="190" y="1024"/>
                </a:cxn>
                <a:cxn ang="0">
                  <a:pos x="341" y="997"/>
                </a:cxn>
                <a:cxn ang="0">
                  <a:pos x="434" y="858"/>
                </a:cxn>
                <a:cxn ang="0">
                  <a:pos x="445" y="716"/>
                </a:cxn>
                <a:cxn ang="0">
                  <a:pos x="445" y="677"/>
                </a:cxn>
                <a:cxn ang="0">
                  <a:pos x="445" y="81"/>
                </a:cxn>
                <a:cxn ang="0">
                  <a:pos x="353" y="74"/>
                </a:cxn>
                <a:cxn ang="0">
                  <a:pos x="231" y="106"/>
                </a:cxn>
                <a:cxn ang="0">
                  <a:pos x="152" y="233"/>
                </a:cxn>
                <a:cxn ang="0">
                  <a:pos x="126" y="419"/>
                </a:cxn>
                <a:cxn ang="0">
                  <a:pos x="174" y="633"/>
                </a:cxn>
                <a:cxn ang="0">
                  <a:pos x="274" y="687"/>
                </a:cxn>
                <a:cxn ang="0">
                  <a:pos x="371" y="654"/>
                </a:cxn>
                <a:cxn ang="0">
                  <a:pos x="435" y="566"/>
                </a:cxn>
                <a:cxn ang="0">
                  <a:pos x="445" y="483"/>
                </a:cxn>
                <a:cxn ang="0">
                  <a:pos x="445" y="81"/>
                </a:cxn>
              </a:cxnLst>
              <a:rect l="0" t="0" r="r" b="b"/>
              <a:pathLst>
                <a:path w="569" h="1098">
                  <a:moveTo>
                    <a:pt x="445" y="677"/>
                  </a:moveTo>
                  <a:cubicBezTo>
                    <a:pt x="427" y="697"/>
                    <a:pt x="412" y="712"/>
                    <a:pt x="399" y="721"/>
                  </a:cubicBezTo>
                  <a:cubicBezTo>
                    <a:pt x="362" y="748"/>
                    <a:pt x="314" y="762"/>
                    <a:pt x="257" y="762"/>
                  </a:cubicBezTo>
                  <a:cubicBezTo>
                    <a:pt x="192" y="762"/>
                    <a:pt x="139" y="744"/>
                    <a:pt x="97" y="708"/>
                  </a:cubicBezTo>
                  <a:cubicBezTo>
                    <a:pt x="32" y="654"/>
                    <a:pt x="0" y="556"/>
                    <a:pt x="0" y="414"/>
                  </a:cubicBezTo>
                  <a:cubicBezTo>
                    <a:pt x="0" y="300"/>
                    <a:pt x="24" y="206"/>
                    <a:pt x="71" y="131"/>
                  </a:cubicBezTo>
                  <a:cubicBezTo>
                    <a:pt x="126" y="44"/>
                    <a:pt x="216" y="0"/>
                    <a:pt x="340" y="0"/>
                  </a:cubicBezTo>
                  <a:cubicBezTo>
                    <a:pt x="414" y="0"/>
                    <a:pt x="490" y="9"/>
                    <a:pt x="569" y="28"/>
                  </a:cubicBezTo>
                  <a:cubicBezTo>
                    <a:pt x="569" y="601"/>
                    <a:pt x="569" y="601"/>
                    <a:pt x="569" y="601"/>
                  </a:cubicBezTo>
                  <a:cubicBezTo>
                    <a:pt x="569" y="707"/>
                    <a:pt x="564" y="788"/>
                    <a:pt x="555" y="843"/>
                  </a:cubicBezTo>
                  <a:cubicBezTo>
                    <a:pt x="538" y="944"/>
                    <a:pt x="494" y="1013"/>
                    <a:pt x="422" y="1052"/>
                  </a:cubicBezTo>
                  <a:cubicBezTo>
                    <a:pt x="363" y="1083"/>
                    <a:pt x="286" y="1098"/>
                    <a:pt x="191" y="1098"/>
                  </a:cubicBezTo>
                  <a:cubicBezTo>
                    <a:pt x="164" y="1098"/>
                    <a:pt x="133" y="1096"/>
                    <a:pt x="98" y="1092"/>
                  </a:cubicBezTo>
                  <a:cubicBezTo>
                    <a:pt x="98" y="1018"/>
                    <a:pt x="98" y="1018"/>
                    <a:pt x="98" y="1018"/>
                  </a:cubicBezTo>
                  <a:cubicBezTo>
                    <a:pt x="130" y="1022"/>
                    <a:pt x="160" y="1024"/>
                    <a:pt x="190" y="1024"/>
                  </a:cubicBezTo>
                  <a:cubicBezTo>
                    <a:pt x="258" y="1024"/>
                    <a:pt x="308" y="1015"/>
                    <a:pt x="341" y="997"/>
                  </a:cubicBezTo>
                  <a:cubicBezTo>
                    <a:pt x="390" y="971"/>
                    <a:pt x="421" y="924"/>
                    <a:pt x="434" y="858"/>
                  </a:cubicBezTo>
                  <a:cubicBezTo>
                    <a:pt x="442" y="821"/>
                    <a:pt x="445" y="773"/>
                    <a:pt x="445" y="716"/>
                  </a:cubicBezTo>
                  <a:lnTo>
                    <a:pt x="445" y="677"/>
                  </a:lnTo>
                  <a:close/>
                  <a:moveTo>
                    <a:pt x="445" y="81"/>
                  </a:moveTo>
                  <a:cubicBezTo>
                    <a:pt x="411" y="77"/>
                    <a:pt x="380" y="74"/>
                    <a:pt x="353" y="74"/>
                  </a:cubicBezTo>
                  <a:cubicBezTo>
                    <a:pt x="301" y="74"/>
                    <a:pt x="260" y="85"/>
                    <a:pt x="231" y="106"/>
                  </a:cubicBezTo>
                  <a:cubicBezTo>
                    <a:pt x="197" y="130"/>
                    <a:pt x="171" y="173"/>
                    <a:pt x="152" y="233"/>
                  </a:cubicBezTo>
                  <a:cubicBezTo>
                    <a:pt x="135" y="287"/>
                    <a:pt x="126" y="348"/>
                    <a:pt x="126" y="419"/>
                  </a:cubicBezTo>
                  <a:cubicBezTo>
                    <a:pt x="126" y="517"/>
                    <a:pt x="142" y="589"/>
                    <a:pt x="174" y="633"/>
                  </a:cubicBezTo>
                  <a:cubicBezTo>
                    <a:pt x="199" y="669"/>
                    <a:pt x="233" y="687"/>
                    <a:pt x="274" y="687"/>
                  </a:cubicBezTo>
                  <a:cubicBezTo>
                    <a:pt x="308" y="687"/>
                    <a:pt x="341" y="676"/>
                    <a:pt x="371" y="654"/>
                  </a:cubicBezTo>
                  <a:cubicBezTo>
                    <a:pt x="401" y="631"/>
                    <a:pt x="423" y="602"/>
                    <a:pt x="435" y="566"/>
                  </a:cubicBezTo>
                  <a:cubicBezTo>
                    <a:pt x="442" y="547"/>
                    <a:pt x="445" y="520"/>
                    <a:pt x="445" y="483"/>
                  </a:cubicBezTo>
                  <a:lnTo>
                    <a:pt x="445" y="81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14" name="Freeform 56"/>
            <p:cNvSpPr>
              <a:spLocks/>
            </p:cNvSpPr>
            <p:nvPr userDrawn="1"/>
          </p:nvSpPr>
          <p:spPr bwMode="gray">
            <a:xfrm>
              <a:off x="4939" y="595"/>
              <a:ext cx="18" cy="5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24" y="0"/>
                </a:cxn>
                <a:cxn ang="0">
                  <a:pos x="124" y="195"/>
                </a:cxn>
                <a:cxn ang="0">
                  <a:pos x="318" y="195"/>
                </a:cxn>
                <a:cxn ang="0">
                  <a:pos x="318" y="273"/>
                </a:cxn>
                <a:cxn ang="0">
                  <a:pos x="124" y="273"/>
                </a:cxn>
                <a:cxn ang="0">
                  <a:pos x="124" y="656"/>
                </a:cxn>
                <a:cxn ang="0">
                  <a:pos x="156" y="804"/>
                </a:cxn>
                <a:cxn ang="0">
                  <a:pos x="225" y="836"/>
                </a:cxn>
                <a:cxn ang="0">
                  <a:pos x="277" y="838"/>
                </a:cxn>
                <a:cxn ang="0">
                  <a:pos x="318" y="838"/>
                </a:cxn>
                <a:cxn ang="0">
                  <a:pos x="318" y="917"/>
                </a:cxn>
                <a:cxn ang="0">
                  <a:pos x="251" y="917"/>
                </a:cxn>
                <a:cxn ang="0">
                  <a:pos x="127" y="904"/>
                </a:cxn>
                <a:cxn ang="0">
                  <a:pos x="11" y="782"/>
                </a:cxn>
                <a:cxn ang="0">
                  <a:pos x="0" y="638"/>
                </a:cxn>
                <a:cxn ang="0">
                  <a:pos x="0" y="0"/>
                </a:cxn>
              </a:cxnLst>
              <a:rect l="0" t="0" r="r" b="b"/>
              <a:pathLst>
                <a:path w="318" h="917">
                  <a:moveTo>
                    <a:pt x="0" y="0"/>
                  </a:moveTo>
                  <a:cubicBezTo>
                    <a:pt x="124" y="0"/>
                    <a:pt x="124" y="0"/>
                    <a:pt x="124" y="0"/>
                  </a:cubicBezTo>
                  <a:cubicBezTo>
                    <a:pt x="124" y="195"/>
                    <a:pt x="124" y="195"/>
                    <a:pt x="124" y="195"/>
                  </a:cubicBezTo>
                  <a:cubicBezTo>
                    <a:pt x="318" y="195"/>
                    <a:pt x="318" y="195"/>
                    <a:pt x="318" y="195"/>
                  </a:cubicBezTo>
                  <a:cubicBezTo>
                    <a:pt x="318" y="273"/>
                    <a:pt x="318" y="273"/>
                    <a:pt x="318" y="273"/>
                  </a:cubicBezTo>
                  <a:cubicBezTo>
                    <a:pt x="124" y="273"/>
                    <a:pt x="124" y="273"/>
                    <a:pt x="124" y="273"/>
                  </a:cubicBezTo>
                  <a:cubicBezTo>
                    <a:pt x="124" y="656"/>
                    <a:pt x="124" y="656"/>
                    <a:pt x="124" y="656"/>
                  </a:cubicBezTo>
                  <a:cubicBezTo>
                    <a:pt x="124" y="729"/>
                    <a:pt x="135" y="778"/>
                    <a:pt x="156" y="804"/>
                  </a:cubicBezTo>
                  <a:cubicBezTo>
                    <a:pt x="171" y="821"/>
                    <a:pt x="194" y="832"/>
                    <a:pt x="225" y="836"/>
                  </a:cubicBezTo>
                  <a:cubicBezTo>
                    <a:pt x="235" y="837"/>
                    <a:pt x="252" y="838"/>
                    <a:pt x="277" y="838"/>
                  </a:cubicBezTo>
                  <a:cubicBezTo>
                    <a:pt x="318" y="838"/>
                    <a:pt x="318" y="838"/>
                    <a:pt x="318" y="838"/>
                  </a:cubicBezTo>
                  <a:cubicBezTo>
                    <a:pt x="318" y="917"/>
                    <a:pt x="318" y="917"/>
                    <a:pt x="318" y="917"/>
                  </a:cubicBezTo>
                  <a:cubicBezTo>
                    <a:pt x="251" y="917"/>
                    <a:pt x="251" y="917"/>
                    <a:pt x="251" y="917"/>
                  </a:cubicBezTo>
                  <a:cubicBezTo>
                    <a:pt x="198" y="917"/>
                    <a:pt x="157" y="913"/>
                    <a:pt x="127" y="904"/>
                  </a:cubicBezTo>
                  <a:cubicBezTo>
                    <a:pt x="64" y="887"/>
                    <a:pt x="26" y="846"/>
                    <a:pt x="11" y="782"/>
                  </a:cubicBezTo>
                  <a:cubicBezTo>
                    <a:pt x="4" y="747"/>
                    <a:pt x="0" y="699"/>
                    <a:pt x="0" y="63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15" name="Freeform 57"/>
            <p:cNvSpPr>
              <a:spLocks noEditPoints="1"/>
            </p:cNvSpPr>
            <p:nvPr userDrawn="1"/>
          </p:nvSpPr>
          <p:spPr bwMode="gray">
            <a:xfrm>
              <a:off x="4963" y="604"/>
              <a:ext cx="34" cy="43"/>
            </a:xfrm>
            <a:custGeom>
              <a:avLst/>
              <a:gdLst/>
              <a:ahLst/>
              <a:cxnLst>
                <a:cxn ang="0">
                  <a:pos x="304" y="0"/>
                </a:cxn>
                <a:cxn ang="0">
                  <a:pos x="534" y="103"/>
                </a:cxn>
                <a:cxn ang="0">
                  <a:pos x="607" y="381"/>
                </a:cxn>
                <a:cxn ang="0">
                  <a:pos x="534" y="659"/>
                </a:cxn>
                <a:cxn ang="0">
                  <a:pos x="304" y="762"/>
                </a:cxn>
                <a:cxn ang="0">
                  <a:pos x="0" y="375"/>
                </a:cxn>
                <a:cxn ang="0">
                  <a:pos x="73" y="103"/>
                </a:cxn>
                <a:cxn ang="0">
                  <a:pos x="304" y="0"/>
                </a:cxn>
                <a:cxn ang="0">
                  <a:pos x="304" y="74"/>
                </a:cxn>
                <a:cxn ang="0">
                  <a:pos x="159" y="168"/>
                </a:cxn>
                <a:cxn ang="0">
                  <a:pos x="126" y="377"/>
                </a:cxn>
                <a:cxn ang="0">
                  <a:pos x="159" y="593"/>
                </a:cxn>
                <a:cxn ang="0">
                  <a:pos x="304" y="687"/>
                </a:cxn>
                <a:cxn ang="0">
                  <a:pos x="448" y="593"/>
                </a:cxn>
                <a:cxn ang="0">
                  <a:pos x="481" y="380"/>
                </a:cxn>
                <a:cxn ang="0">
                  <a:pos x="448" y="168"/>
                </a:cxn>
                <a:cxn ang="0">
                  <a:pos x="304" y="74"/>
                </a:cxn>
              </a:cxnLst>
              <a:rect l="0" t="0" r="r" b="b"/>
              <a:pathLst>
                <a:path w="607" h="762">
                  <a:moveTo>
                    <a:pt x="304" y="0"/>
                  </a:moveTo>
                  <a:cubicBezTo>
                    <a:pt x="407" y="0"/>
                    <a:pt x="484" y="34"/>
                    <a:pt x="534" y="103"/>
                  </a:cubicBezTo>
                  <a:cubicBezTo>
                    <a:pt x="583" y="169"/>
                    <a:pt x="607" y="262"/>
                    <a:pt x="607" y="381"/>
                  </a:cubicBezTo>
                  <a:cubicBezTo>
                    <a:pt x="607" y="499"/>
                    <a:pt x="583" y="591"/>
                    <a:pt x="534" y="659"/>
                  </a:cubicBezTo>
                  <a:cubicBezTo>
                    <a:pt x="485" y="727"/>
                    <a:pt x="408" y="762"/>
                    <a:pt x="304" y="762"/>
                  </a:cubicBezTo>
                  <a:cubicBezTo>
                    <a:pt x="101" y="762"/>
                    <a:pt x="0" y="633"/>
                    <a:pt x="0" y="375"/>
                  </a:cubicBezTo>
                  <a:cubicBezTo>
                    <a:pt x="0" y="260"/>
                    <a:pt x="24" y="169"/>
                    <a:pt x="73" y="103"/>
                  </a:cubicBezTo>
                  <a:cubicBezTo>
                    <a:pt x="123" y="34"/>
                    <a:pt x="200" y="0"/>
                    <a:pt x="304" y="0"/>
                  </a:cubicBezTo>
                  <a:close/>
                  <a:moveTo>
                    <a:pt x="304" y="74"/>
                  </a:moveTo>
                  <a:cubicBezTo>
                    <a:pt x="234" y="74"/>
                    <a:pt x="186" y="106"/>
                    <a:pt x="159" y="168"/>
                  </a:cubicBezTo>
                  <a:cubicBezTo>
                    <a:pt x="137" y="220"/>
                    <a:pt x="126" y="290"/>
                    <a:pt x="126" y="377"/>
                  </a:cubicBezTo>
                  <a:cubicBezTo>
                    <a:pt x="126" y="469"/>
                    <a:pt x="137" y="541"/>
                    <a:pt x="159" y="593"/>
                  </a:cubicBezTo>
                  <a:cubicBezTo>
                    <a:pt x="186" y="655"/>
                    <a:pt x="234" y="687"/>
                    <a:pt x="304" y="687"/>
                  </a:cubicBezTo>
                  <a:cubicBezTo>
                    <a:pt x="374" y="687"/>
                    <a:pt x="422" y="655"/>
                    <a:pt x="448" y="593"/>
                  </a:cubicBezTo>
                  <a:cubicBezTo>
                    <a:pt x="470" y="541"/>
                    <a:pt x="481" y="470"/>
                    <a:pt x="481" y="380"/>
                  </a:cubicBezTo>
                  <a:cubicBezTo>
                    <a:pt x="481" y="289"/>
                    <a:pt x="470" y="219"/>
                    <a:pt x="448" y="168"/>
                  </a:cubicBezTo>
                  <a:cubicBezTo>
                    <a:pt x="421" y="106"/>
                    <a:pt x="373" y="74"/>
                    <a:pt x="304" y="74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16" name="Freeform 58"/>
            <p:cNvSpPr>
              <a:spLocks/>
            </p:cNvSpPr>
            <p:nvPr userDrawn="1"/>
          </p:nvSpPr>
          <p:spPr bwMode="gray">
            <a:xfrm>
              <a:off x="5007" y="604"/>
              <a:ext cx="52" cy="42"/>
            </a:xfrm>
            <a:custGeom>
              <a:avLst/>
              <a:gdLst/>
              <a:ahLst/>
              <a:cxnLst>
                <a:cxn ang="0">
                  <a:pos x="0" y="742"/>
                </a:cxn>
                <a:cxn ang="0">
                  <a:pos x="0" y="28"/>
                </a:cxn>
                <a:cxn ang="0">
                  <a:pos x="267" y="0"/>
                </a:cxn>
                <a:cxn ang="0">
                  <a:pos x="460" y="46"/>
                </a:cxn>
                <a:cxn ang="0">
                  <a:pos x="691" y="0"/>
                </a:cxn>
                <a:cxn ang="0">
                  <a:pos x="912" y="114"/>
                </a:cxn>
                <a:cxn ang="0">
                  <a:pos x="933" y="299"/>
                </a:cxn>
                <a:cxn ang="0">
                  <a:pos x="933" y="742"/>
                </a:cxn>
                <a:cxn ang="0">
                  <a:pos x="809" y="742"/>
                </a:cxn>
                <a:cxn ang="0">
                  <a:pos x="809" y="306"/>
                </a:cxn>
                <a:cxn ang="0">
                  <a:pos x="790" y="135"/>
                </a:cxn>
                <a:cxn ang="0">
                  <a:pos x="675" y="74"/>
                </a:cxn>
                <a:cxn ang="0">
                  <a:pos x="528" y="108"/>
                </a:cxn>
                <a:cxn ang="0">
                  <a:pos x="528" y="742"/>
                </a:cxn>
                <a:cxn ang="0">
                  <a:pos x="405" y="742"/>
                </a:cxn>
                <a:cxn ang="0">
                  <a:pos x="405" y="301"/>
                </a:cxn>
                <a:cxn ang="0">
                  <a:pos x="385" y="135"/>
                </a:cxn>
                <a:cxn ang="0">
                  <a:pos x="267" y="74"/>
                </a:cxn>
                <a:cxn ang="0">
                  <a:pos x="124" y="90"/>
                </a:cxn>
                <a:cxn ang="0">
                  <a:pos x="124" y="742"/>
                </a:cxn>
                <a:cxn ang="0">
                  <a:pos x="0" y="742"/>
                </a:cxn>
              </a:cxnLst>
              <a:rect l="0" t="0" r="r" b="b"/>
              <a:pathLst>
                <a:path w="933" h="742">
                  <a:moveTo>
                    <a:pt x="0" y="742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113" y="9"/>
                    <a:pt x="202" y="0"/>
                    <a:pt x="267" y="0"/>
                  </a:cubicBezTo>
                  <a:cubicBezTo>
                    <a:pt x="352" y="0"/>
                    <a:pt x="417" y="15"/>
                    <a:pt x="460" y="46"/>
                  </a:cubicBezTo>
                  <a:cubicBezTo>
                    <a:pt x="538" y="15"/>
                    <a:pt x="615" y="0"/>
                    <a:pt x="691" y="0"/>
                  </a:cubicBezTo>
                  <a:cubicBezTo>
                    <a:pt x="808" y="0"/>
                    <a:pt x="881" y="38"/>
                    <a:pt x="912" y="114"/>
                  </a:cubicBezTo>
                  <a:cubicBezTo>
                    <a:pt x="926" y="149"/>
                    <a:pt x="933" y="211"/>
                    <a:pt x="933" y="299"/>
                  </a:cubicBezTo>
                  <a:cubicBezTo>
                    <a:pt x="933" y="742"/>
                    <a:pt x="933" y="742"/>
                    <a:pt x="933" y="742"/>
                  </a:cubicBezTo>
                  <a:cubicBezTo>
                    <a:pt x="809" y="742"/>
                    <a:pt x="809" y="742"/>
                    <a:pt x="809" y="742"/>
                  </a:cubicBezTo>
                  <a:cubicBezTo>
                    <a:pt x="809" y="306"/>
                    <a:pt x="809" y="306"/>
                    <a:pt x="809" y="306"/>
                  </a:cubicBezTo>
                  <a:cubicBezTo>
                    <a:pt x="809" y="222"/>
                    <a:pt x="803" y="164"/>
                    <a:pt x="790" y="135"/>
                  </a:cubicBezTo>
                  <a:cubicBezTo>
                    <a:pt x="771" y="94"/>
                    <a:pt x="733" y="74"/>
                    <a:pt x="675" y="74"/>
                  </a:cubicBezTo>
                  <a:cubicBezTo>
                    <a:pt x="627" y="74"/>
                    <a:pt x="578" y="86"/>
                    <a:pt x="528" y="108"/>
                  </a:cubicBezTo>
                  <a:cubicBezTo>
                    <a:pt x="528" y="742"/>
                    <a:pt x="528" y="742"/>
                    <a:pt x="528" y="742"/>
                  </a:cubicBezTo>
                  <a:cubicBezTo>
                    <a:pt x="405" y="742"/>
                    <a:pt x="405" y="742"/>
                    <a:pt x="405" y="742"/>
                  </a:cubicBezTo>
                  <a:cubicBezTo>
                    <a:pt x="405" y="301"/>
                    <a:pt x="405" y="301"/>
                    <a:pt x="405" y="301"/>
                  </a:cubicBezTo>
                  <a:cubicBezTo>
                    <a:pt x="405" y="219"/>
                    <a:pt x="398" y="164"/>
                    <a:pt x="385" y="135"/>
                  </a:cubicBezTo>
                  <a:cubicBezTo>
                    <a:pt x="366" y="94"/>
                    <a:pt x="327" y="74"/>
                    <a:pt x="267" y="74"/>
                  </a:cubicBezTo>
                  <a:cubicBezTo>
                    <a:pt x="221" y="74"/>
                    <a:pt x="173" y="80"/>
                    <a:pt x="124" y="90"/>
                  </a:cubicBezTo>
                  <a:cubicBezTo>
                    <a:pt x="124" y="742"/>
                    <a:pt x="124" y="742"/>
                    <a:pt x="124" y="742"/>
                  </a:cubicBezTo>
                  <a:lnTo>
                    <a:pt x="0" y="74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17" name="Freeform 59"/>
            <p:cNvSpPr>
              <a:spLocks noEditPoints="1"/>
            </p:cNvSpPr>
            <p:nvPr userDrawn="1"/>
          </p:nvSpPr>
          <p:spPr bwMode="gray">
            <a:xfrm>
              <a:off x="5069" y="604"/>
              <a:ext cx="34" cy="43"/>
            </a:xfrm>
            <a:custGeom>
              <a:avLst/>
              <a:gdLst/>
              <a:ahLst/>
              <a:cxnLst>
                <a:cxn ang="0">
                  <a:pos x="304" y="0"/>
                </a:cxn>
                <a:cxn ang="0">
                  <a:pos x="534" y="103"/>
                </a:cxn>
                <a:cxn ang="0">
                  <a:pos x="607" y="381"/>
                </a:cxn>
                <a:cxn ang="0">
                  <a:pos x="534" y="659"/>
                </a:cxn>
                <a:cxn ang="0">
                  <a:pos x="304" y="762"/>
                </a:cxn>
                <a:cxn ang="0">
                  <a:pos x="0" y="375"/>
                </a:cxn>
                <a:cxn ang="0">
                  <a:pos x="73" y="103"/>
                </a:cxn>
                <a:cxn ang="0">
                  <a:pos x="304" y="0"/>
                </a:cxn>
                <a:cxn ang="0">
                  <a:pos x="304" y="74"/>
                </a:cxn>
                <a:cxn ang="0">
                  <a:pos x="159" y="168"/>
                </a:cxn>
                <a:cxn ang="0">
                  <a:pos x="126" y="377"/>
                </a:cxn>
                <a:cxn ang="0">
                  <a:pos x="159" y="593"/>
                </a:cxn>
                <a:cxn ang="0">
                  <a:pos x="304" y="687"/>
                </a:cxn>
                <a:cxn ang="0">
                  <a:pos x="448" y="593"/>
                </a:cxn>
                <a:cxn ang="0">
                  <a:pos x="481" y="380"/>
                </a:cxn>
                <a:cxn ang="0">
                  <a:pos x="448" y="168"/>
                </a:cxn>
                <a:cxn ang="0">
                  <a:pos x="304" y="74"/>
                </a:cxn>
              </a:cxnLst>
              <a:rect l="0" t="0" r="r" b="b"/>
              <a:pathLst>
                <a:path w="607" h="762">
                  <a:moveTo>
                    <a:pt x="304" y="0"/>
                  </a:moveTo>
                  <a:cubicBezTo>
                    <a:pt x="407" y="0"/>
                    <a:pt x="484" y="34"/>
                    <a:pt x="534" y="103"/>
                  </a:cubicBezTo>
                  <a:cubicBezTo>
                    <a:pt x="583" y="169"/>
                    <a:pt x="607" y="262"/>
                    <a:pt x="607" y="381"/>
                  </a:cubicBezTo>
                  <a:cubicBezTo>
                    <a:pt x="607" y="499"/>
                    <a:pt x="583" y="591"/>
                    <a:pt x="534" y="659"/>
                  </a:cubicBezTo>
                  <a:cubicBezTo>
                    <a:pt x="485" y="727"/>
                    <a:pt x="408" y="762"/>
                    <a:pt x="304" y="762"/>
                  </a:cubicBezTo>
                  <a:cubicBezTo>
                    <a:pt x="101" y="762"/>
                    <a:pt x="0" y="633"/>
                    <a:pt x="0" y="375"/>
                  </a:cubicBezTo>
                  <a:cubicBezTo>
                    <a:pt x="0" y="260"/>
                    <a:pt x="24" y="169"/>
                    <a:pt x="73" y="103"/>
                  </a:cubicBezTo>
                  <a:cubicBezTo>
                    <a:pt x="123" y="34"/>
                    <a:pt x="200" y="0"/>
                    <a:pt x="304" y="0"/>
                  </a:cubicBezTo>
                  <a:close/>
                  <a:moveTo>
                    <a:pt x="304" y="74"/>
                  </a:moveTo>
                  <a:cubicBezTo>
                    <a:pt x="234" y="74"/>
                    <a:pt x="186" y="106"/>
                    <a:pt x="159" y="168"/>
                  </a:cubicBezTo>
                  <a:cubicBezTo>
                    <a:pt x="137" y="220"/>
                    <a:pt x="126" y="290"/>
                    <a:pt x="126" y="377"/>
                  </a:cubicBezTo>
                  <a:cubicBezTo>
                    <a:pt x="126" y="469"/>
                    <a:pt x="137" y="541"/>
                    <a:pt x="159" y="593"/>
                  </a:cubicBezTo>
                  <a:cubicBezTo>
                    <a:pt x="186" y="655"/>
                    <a:pt x="234" y="687"/>
                    <a:pt x="304" y="687"/>
                  </a:cubicBezTo>
                  <a:cubicBezTo>
                    <a:pt x="374" y="687"/>
                    <a:pt x="422" y="655"/>
                    <a:pt x="448" y="593"/>
                  </a:cubicBezTo>
                  <a:cubicBezTo>
                    <a:pt x="470" y="541"/>
                    <a:pt x="481" y="470"/>
                    <a:pt x="481" y="380"/>
                  </a:cubicBezTo>
                  <a:cubicBezTo>
                    <a:pt x="481" y="289"/>
                    <a:pt x="470" y="219"/>
                    <a:pt x="448" y="168"/>
                  </a:cubicBezTo>
                  <a:cubicBezTo>
                    <a:pt x="421" y="106"/>
                    <a:pt x="373" y="74"/>
                    <a:pt x="304" y="74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18" name="Freeform 60"/>
            <p:cNvSpPr>
              <a:spLocks/>
            </p:cNvSpPr>
            <p:nvPr userDrawn="1"/>
          </p:nvSpPr>
          <p:spPr bwMode="gray">
            <a:xfrm>
              <a:off x="5113" y="604"/>
              <a:ext cx="17" cy="42"/>
            </a:xfrm>
            <a:custGeom>
              <a:avLst/>
              <a:gdLst/>
              <a:ahLst/>
              <a:cxnLst>
                <a:cxn ang="0">
                  <a:pos x="0" y="742"/>
                </a:cxn>
                <a:cxn ang="0">
                  <a:pos x="0" y="31"/>
                </a:cxn>
                <a:cxn ang="0">
                  <a:pos x="312" y="0"/>
                </a:cxn>
                <a:cxn ang="0">
                  <a:pos x="312" y="77"/>
                </a:cxn>
                <a:cxn ang="0">
                  <a:pos x="124" y="90"/>
                </a:cxn>
                <a:cxn ang="0">
                  <a:pos x="124" y="742"/>
                </a:cxn>
                <a:cxn ang="0">
                  <a:pos x="0" y="742"/>
                </a:cxn>
              </a:cxnLst>
              <a:rect l="0" t="0" r="r" b="b"/>
              <a:pathLst>
                <a:path w="312" h="742">
                  <a:moveTo>
                    <a:pt x="0" y="742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94" y="11"/>
                    <a:pt x="198" y="1"/>
                    <a:pt x="312" y="0"/>
                  </a:cubicBezTo>
                  <a:cubicBezTo>
                    <a:pt x="312" y="77"/>
                    <a:pt x="312" y="77"/>
                    <a:pt x="312" y="77"/>
                  </a:cubicBezTo>
                  <a:cubicBezTo>
                    <a:pt x="243" y="78"/>
                    <a:pt x="180" y="82"/>
                    <a:pt x="124" y="90"/>
                  </a:cubicBezTo>
                  <a:cubicBezTo>
                    <a:pt x="124" y="742"/>
                    <a:pt x="124" y="742"/>
                    <a:pt x="124" y="742"/>
                  </a:cubicBezTo>
                  <a:lnTo>
                    <a:pt x="0" y="74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19" name="Freeform 61"/>
            <p:cNvSpPr>
              <a:spLocks/>
            </p:cNvSpPr>
            <p:nvPr userDrawn="1"/>
          </p:nvSpPr>
          <p:spPr bwMode="gray">
            <a:xfrm>
              <a:off x="5138" y="604"/>
              <a:ext cx="17" cy="42"/>
            </a:xfrm>
            <a:custGeom>
              <a:avLst/>
              <a:gdLst/>
              <a:ahLst/>
              <a:cxnLst>
                <a:cxn ang="0">
                  <a:pos x="0" y="742"/>
                </a:cxn>
                <a:cxn ang="0">
                  <a:pos x="0" y="31"/>
                </a:cxn>
                <a:cxn ang="0">
                  <a:pos x="312" y="0"/>
                </a:cxn>
                <a:cxn ang="0">
                  <a:pos x="312" y="77"/>
                </a:cxn>
                <a:cxn ang="0">
                  <a:pos x="124" y="90"/>
                </a:cxn>
                <a:cxn ang="0">
                  <a:pos x="124" y="742"/>
                </a:cxn>
                <a:cxn ang="0">
                  <a:pos x="0" y="742"/>
                </a:cxn>
              </a:cxnLst>
              <a:rect l="0" t="0" r="r" b="b"/>
              <a:pathLst>
                <a:path w="312" h="742">
                  <a:moveTo>
                    <a:pt x="0" y="742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94" y="11"/>
                    <a:pt x="198" y="1"/>
                    <a:pt x="312" y="0"/>
                  </a:cubicBezTo>
                  <a:cubicBezTo>
                    <a:pt x="312" y="77"/>
                    <a:pt x="312" y="77"/>
                    <a:pt x="312" y="77"/>
                  </a:cubicBezTo>
                  <a:cubicBezTo>
                    <a:pt x="243" y="78"/>
                    <a:pt x="180" y="82"/>
                    <a:pt x="124" y="90"/>
                  </a:cubicBezTo>
                  <a:cubicBezTo>
                    <a:pt x="124" y="742"/>
                    <a:pt x="124" y="742"/>
                    <a:pt x="124" y="742"/>
                  </a:cubicBezTo>
                  <a:lnTo>
                    <a:pt x="0" y="74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20" name="Freeform 62"/>
            <p:cNvSpPr>
              <a:spLocks noEditPoints="1"/>
            </p:cNvSpPr>
            <p:nvPr userDrawn="1"/>
          </p:nvSpPr>
          <p:spPr bwMode="gray">
            <a:xfrm>
              <a:off x="5160" y="604"/>
              <a:ext cx="34" cy="43"/>
            </a:xfrm>
            <a:custGeom>
              <a:avLst/>
              <a:gdLst/>
              <a:ahLst/>
              <a:cxnLst>
                <a:cxn ang="0">
                  <a:pos x="304" y="0"/>
                </a:cxn>
                <a:cxn ang="0">
                  <a:pos x="534" y="103"/>
                </a:cxn>
                <a:cxn ang="0">
                  <a:pos x="607" y="381"/>
                </a:cxn>
                <a:cxn ang="0">
                  <a:pos x="534" y="659"/>
                </a:cxn>
                <a:cxn ang="0">
                  <a:pos x="305" y="762"/>
                </a:cxn>
                <a:cxn ang="0">
                  <a:pos x="0" y="375"/>
                </a:cxn>
                <a:cxn ang="0">
                  <a:pos x="73" y="103"/>
                </a:cxn>
                <a:cxn ang="0">
                  <a:pos x="304" y="0"/>
                </a:cxn>
                <a:cxn ang="0">
                  <a:pos x="304" y="74"/>
                </a:cxn>
                <a:cxn ang="0">
                  <a:pos x="159" y="168"/>
                </a:cxn>
                <a:cxn ang="0">
                  <a:pos x="126" y="377"/>
                </a:cxn>
                <a:cxn ang="0">
                  <a:pos x="159" y="593"/>
                </a:cxn>
                <a:cxn ang="0">
                  <a:pos x="304" y="687"/>
                </a:cxn>
                <a:cxn ang="0">
                  <a:pos x="448" y="593"/>
                </a:cxn>
                <a:cxn ang="0">
                  <a:pos x="481" y="380"/>
                </a:cxn>
                <a:cxn ang="0">
                  <a:pos x="448" y="168"/>
                </a:cxn>
                <a:cxn ang="0">
                  <a:pos x="304" y="74"/>
                </a:cxn>
              </a:cxnLst>
              <a:rect l="0" t="0" r="r" b="b"/>
              <a:pathLst>
                <a:path w="607" h="762">
                  <a:moveTo>
                    <a:pt x="304" y="0"/>
                  </a:moveTo>
                  <a:cubicBezTo>
                    <a:pt x="407" y="0"/>
                    <a:pt x="484" y="34"/>
                    <a:pt x="534" y="103"/>
                  </a:cubicBezTo>
                  <a:cubicBezTo>
                    <a:pt x="583" y="169"/>
                    <a:pt x="607" y="262"/>
                    <a:pt x="607" y="381"/>
                  </a:cubicBezTo>
                  <a:cubicBezTo>
                    <a:pt x="607" y="499"/>
                    <a:pt x="583" y="591"/>
                    <a:pt x="534" y="659"/>
                  </a:cubicBezTo>
                  <a:cubicBezTo>
                    <a:pt x="485" y="727"/>
                    <a:pt x="408" y="762"/>
                    <a:pt x="305" y="762"/>
                  </a:cubicBezTo>
                  <a:cubicBezTo>
                    <a:pt x="102" y="762"/>
                    <a:pt x="0" y="633"/>
                    <a:pt x="0" y="375"/>
                  </a:cubicBezTo>
                  <a:cubicBezTo>
                    <a:pt x="0" y="260"/>
                    <a:pt x="24" y="169"/>
                    <a:pt x="73" y="103"/>
                  </a:cubicBezTo>
                  <a:cubicBezTo>
                    <a:pt x="123" y="34"/>
                    <a:pt x="200" y="0"/>
                    <a:pt x="304" y="0"/>
                  </a:cubicBezTo>
                  <a:close/>
                  <a:moveTo>
                    <a:pt x="304" y="74"/>
                  </a:moveTo>
                  <a:cubicBezTo>
                    <a:pt x="234" y="74"/>
                    <a:pt x="186" y="106"/>
                    <a:pt x="159" y="168"/>
                  </a:cubicBezTo>
                  <a:cubicBezTo>
                    <a:pt x="137" y="220"/>
                    <a:pt x="126" y="290"/>
                    <a:pt x="126" y="377"/>
                  </a:cubicBezTo>
                  <a:cubicBezTo>
                    <a:pt x="126" y="469"/>
                    <a:pt x="137" y="541"/>
                    <a:pt x="159" y="593"/>
                  </a:cubicBezTo>
                  <a:cubicBezTo>
                    <a:pt x="186" y="655"/>
                    <a:pt x="234" y="687"/>
                    <a:pt x="304" y="687"/>
                  </a:cubicBezTo>
                  <a:cubicBezTo>
                    <a:pt x="374" y="687"/>
                    <a:pt x="422" y="655"/>
                    <a:pt x="448" y="593"/>
                  </a:cubicBezTo>
                  <a:cubicBezTo>
                    <a:pt x="470" y="541"/>
                    <a:pt x="481" y="470"/>
                    <a:pt x="481" y="380"/>
                  </a:cubicBezTo>
                  <a:cubicBezTo>
                    <a:pt x="481" y="289"/>
                    <a:pt x="470" y="219"/>
                    <a:pt x="448" y="168"/>
                  </a:cubicBezTo>
                  <a:cubicBezTo>
                    <a:pt x="421" y="106"/>
                    <a:pt x="373" y="74"/>
                    <a:pt x="304" y="74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21" name="Freeform 63"/>
            <p:cNvSpPr>
              <a:spLocks/>
            </p:cNvSpPr>
            <p:nvPr userDrawn="1"/>
          </p:nvSpPr>
          <p:spPr bwMode="gray">
            <a:xfrm>
              <a:off x="5198" y="605"/>
              <a:ext cx="52" cy="41"/>
            </a:xfrm>
            <a:custGeom>
              <a:avLst/>
              <a:gdLst/>
              <a:ahLst/>
              <a:cxnLst>
                <a:cxn ang="0">
                  <a:pos x="204" y="722"/>
                </a:cxn>
                <a:cxn ang="0">
                  <a:pos x="0" y="0"/>
                </a:cxn>
                <a:cxn ang="0">
                  <a:pos x="124" y="0"/>
                </a:cxn>
                <a:cxn ang="0">
                  <a:pos x="277" y="588"/>
                </a:cxn>
                <a:cxn ang="0">
                  <a:pos x="412" y="0"/>
                </a:cxn>
                <a:cxn ang="0">
                  <a:pos x="534" y="0"/>
                </a:cxn>
                <a:cxn ang="0">
                  <a:pos x="676" y="588"/>
                </a:cxn>
                <a:cxn ang="0">
                  <a:pos x="828" y="0"/>
                </a:cxn>
                <a:cxn ang="0">
                  <a:pos x="929" y="0"/>
                </a:cxn>
                <a:cxn ang="0">
                  <a:pos x="726" y="722"/>
                </a:cxn>
                <a:cxn ang="0">
                  <a:pos x="603" y="722"/>
                </a:cxn>
                <a:cxn ang="0">
                  <a:pos x="495" y="255"/>
                </a:cxn>
                <a:cxn ang="0">
                  <a:pos x="468" y="107"/>
                </a:cxn>
                <a:cxn ang="0">
                  <a:pos x="440" y="254"/>
                </a:cxn>
                <a:cxn ang="0">
                  <a:pos x="332" y="722"/>
                </a:cxn>
                <a:cxn ang="0">
                  <a:pos x="204" y="722"/>
                </a:cxn>
              </a:cxnLst>
              <a:rect l="0" t="0" r="r" b="b"/>
              <a:pathLst>
                <a:path w="929" h="722">
                  <a:moveTo>
                    <a:pt x="204" y="722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277" y="588"/>
                    <a:pt x="277" y="588"/>
                    <a:pt x="277" y="588"/>
                  </a:cubicBezTo>
                  <a:cubicBezTo>
                    <a:pt x="412" y="0"/>
                    <a:pt x="412" y="0"/>
                    <a:pt x="412" y="0"/>
                  </a:cubicBezTo>
                  <a:cubicBezTo>
                    <a:pt x="534" y="0"/>
                    <a:pt x="534" y="0"/>
                    <a:pt x="534" y="0"/>
                  </a:cubicBezTo>
                  <a:cubicBezTo>
                    <a:pt x="676" y="588"/>
                    <a:pt x="676" y="588"/>
                    <a:pt x="676" y="588"/>
                  </a:cubicBezTo>
                  <a:cubicBezTo>
                    <a:pt x="828" y="0"/>
                    <a:pt x="828" y="0"/>
                    <a:pt x="828" y="0"/>
                  </a:cubicBezTo>
                  <a:cubicBezTo>
                    <a:pt x="929" y="0"/>
                    <a:pt x="929" y="0"/>
                    <a:pt x="929" y="0"/>
                  </a:cubicBezTo>
                  <a:cubicBezTo>
                    <a:pt x="726" y="722"/>
                    <a:pt x="726" y="722"/>
                    <a:pt x="726" y="722"/>
                  </a:cubicBezTo>
                  <a:cubicBezTo>
                    <a:pt x="603" y="722"/>
                    <a:pt x="603" y="722"/>
                    <a:pt x="603" y="722"/>
                  </a:cubicBezTo>
                  <a:cubicBezTo>
                    <a:pt x="495" y="255"/>
                    <a:pt x="495" y="255"/>
                    <a:pt x="495" y="255"/>
                  </a:cubicBezTo>
                  <a:cubicBezTo>
                    <a:pt x="487" y="221"/>
                    <a:pt x="478" y="172"/>
                    <a:pt x="468" y="107"/>
                  </a:cubicBezTo>
                  <a:cubicBezTo>
                    <a:pt x="460" y="159"/>
                    <a:pt x="451" y="208"/>
                    <a:pt x="440" y="254"/>
                  </a:cubicBezTo>
                  <a:cubicBezTo>
                    <a:pt x="332" y="722"/>
                    <a:pt x="332" y="722"/>
                    <a:pt x="332" y="722"/>
                  </a:cubicBezTo>
                  <a:lnTo>
                    <a:pt x="204" y="72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22" name="Freeform 64"/>
            <p:cNvSpPr>
              <a:spLocks/>
            </p:cNvSpPr>
            <p:nvPr userDrawn="1"/>
          </p:nvSpPr>
          <p:spPr bwMode="gray">
            <a:xfrm>
              <a:off x="5270" y="605"/>
              <a:ext cx="52" cy="41"/>
            </a:xfrm>
            <a:custGeom>
              <a:avLst/>
              <a:gdLst/>
              <a:ahLst/>
              <a:cxnLst>
                <a:cxn ang="0">
                  <a:pos x="204" y="722"/>
                </a:cxn>
                <a:cxn ang="0">
                  <a:pos x="0" y="0"/>
                </a:cxn>
                <a:cxn ang="0">
                  <a:pos x="125" y="0"/>
                </a:cxn>
                <a:cxn ang="0">
                  <a:pos x="277" y="588"/>
                </a:cxn>
                <a:cxn ang="0">
                  <a:pos x="412" y="0"/>
                </a:cxn>
                <a:cxn ang="0">
                  <a:pos x="535" y="0"/>
                </a:cxn>
                <a:cxn ang="0">
                  <a:pos x="676" y="588"/>
                </a:cxn>
                <a:cxn ang="0">
                  <a:pos x="829" y="0"/>
                </a:cxn>
                <a:cxn ang="0">
                  <a:pos x="930" y="0"/>
                </a:cxn>
                <a:cxn ang="0">
                  <a:pos x="726" y="722"/>
                </a:cxn>
                <a:cxn ang="0">
                  <a:pos x="604" y="722"/>
                </a:cxn>
                <a:cxn ang="0">
                  <a:pos x="495" y="255"/>
                </a:cxn>
                <a:cxn ang="0">
                  <a:pos x="468" y="107"/>
                </a:cxn>
                <a:cxn ang="0">
                  <a:pos x="441" y="254"/>
                </a:cxn>
                <a:cxn ang="0">
                  <a:pos x="332" y="722"/>
                </a:cxn>
                <a:cxn ang="0">
                  <a:pos x="204" y="722"/>
                </a:cxn>
              </a:cxnLst>
              <a:rect l="0" t="0" r="r" b="b"/>
              <a:pathLst>
                <a:path w="930" h="722">
                  <a:moveTo>
                    <a:pt x="204" y="722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277" y="588"/>
                    <a:pt x="277" y="588"/>
                    <a:pt x="277" y="588"/>
                  </a:cubicBezTo>
                  <a:cubicBezTo>
                    <a:pt x="412" y="0"/>
                    <a:pt x="412" y="0"/>
                    <a:pt x="412" y="0"/>
                  </a:cubicBezTo>
                  <a:cubicBezTo>
                    <a:pt x="535" y="0"/>
                    <a:pt x="535" y="0"/>
                    <a:pt x="535" y="0"/>
                  </a:cubicBezTo>
                  <a:cubicBezTo>
                    <a:pt x="676" y="588"/>
                    <a:pt x="676" y="588"/>
                    <a:pt x="676" y="588"/>
                  </a:cubicBezTo>
                  <a:cubicBezTo>
                    <a:pt x="829" y="0"/>
                    <a:pt x="829" y="0"/>
                    <a:pt x="829" y="0"/>
                  </a:cubicBezTo>
                  <a:cubicBezTo>
                    <a:pt x="930" y="0"/>
                    <a:pt x="930" y="0"/>
                    <a:pt x="930" y="0"/>
                  </a:cubicBezTo>
                  <a:cubicBezTo>
                    <a:pt x="726" y="722"/>
                    <a:pt x="726" y="722"/>
                    <a:pt x="726" y="722"/>
                  </a:cubicBezTo>
                  <a:cubicBezTo>
                    <a:pt x="604" y="722"/>
                    <a:pt x="604" y="722"/>
                    <a:pt x="604" y="722"/>
                  </a:cubicBezTo>
                  <a:cubicBezTo>
                    <a:pt x="495" y="255"/>
                    <a:pt x="495" y="255"/>
                    <a:pt x="495" y="255"/>
                  </a:cubicBezTo>
                  <a:cubicBezTo>
                    <a:pt x="488" y="221"/>
                    <a:pt x="479" y="172"/>
                    <a:pt x="468" y="107"/>
                  </a:cubicBezTo>
                  <a:cubicBezTo>
                    <a:pt x="460" y="159"/>
                    <a:pt x="451" y="208"/>
                    <a:pt x="441" y="254"/>
                  </a:cubicBezTo>
                  <a:cubicBezTo>
                    <a:pt x="332" y="722"/>
                    <a:pt x="332" y="722"/>
                    <a:pt x="332" y="722"/>
                  </a:cubicBezTo>
                  <a:lnTo>
                    <a:pt x="204" y="72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23" name="Freeform 65"/>
            <p:cNvSpPr>
              <a:spLocks noEditPoints="1"/>
            </p:cNvSpPr>
            <p:nvPr userDrawn="1"/>
          </p:nvSpPr>
          <p:spPr bwMode="gray">
            <a:xfrm>
              <a:off x="5329" y="591"/>
              <a:ext cx="9" cy="55"/>
            </a:xfrm>
            <a:custGeom>
              <a:avLst/>
              <a:gdLst/>
              <a:ahLst/>
              <a:cxnLst>
                <a:cxn ang="0">
                  <a:pos x="76" y="0"/>
                </a:cxn>
                <a:cxn ang="0">
                  <a:pos x="132" y="25"/>
                </a:cxn>
                <a:cxn ang="0">
                  <a:pos x="151" y="76"/>
                </a:cxn>
                <a:cxn ang="0">
                  <a:pos x="126" y="132"/>
                </a:cxn>
                <a:cxn ang="0">
                  <a:pos x="75" y="151"/>
                </a:cxn>
                <a:cxn ang="0">
                  <a:pos x="20" y="127"/>
                </a:cxn>
                <a:cxn ang="0">
                  <a:pos x="0" y="75"/>
                </a:cxn>
                <a:cxn ang="0">
                  <a:pos x="25" y="20"/>
                </a:cxn>
                <a:cxn ang="0">
                  <a:pos x="76" y="0"/>
                </a:cxn>
                <a:cxn ang="0">
                  <a:pos x="15" y="987"/>
                </a:cxn>
                <a:cxn ang="0">
                  <a:pos x="15" y="265"/>
                </a:cxn>
                <a:cxn ang="0">
                  <a:pos x="139" y="265"/>
                </a:cxn>
                <a:cxn ang="0">
                  <a:pos x="139" y="987"/>
                </a:cxn>
                <a:cxn ang="0">
                  <a:pos x="15" y="987"/>
                </a:cxn>
              </a:cxnLst>
              <a:rect l="0" t="0" r="r" b="b"/>
              <a:pathLst>
                <a:path w="151" h="987">
                  <a:moveTo>
                    <a:pt x="76" y="0"/>
                  </a:moveTo>
                  <a:cubicBezTo>
                    <a:pt x="98" y="0"/>
                    <a:pt x="117" y="9"/>
                    <a:pt x="132" y="25"/>
                  </a:cubicBezTo>
                  <a:cubicBezTo>
                    <a:pt x="145" y="40"/>
                    <a:pt x="151" y="57"/>
                    <a:pt x="151" y="76"/>
                  </a:cubicBezTo>
                  <a:cubicBezTo>
                    <a:pt x="151" y="98"/>
                    <a:pt x="143" y="117"/>
                    <a:pt x="126" y="132"/>
                  </a:cubicBezTo>
                  <a:cubicBezTo>
                    <a:pt x="112" y="145"/>
                    <a:pt x="95" y="151"/>
                    <a:pt x="75" y="151"/>
                  </a:cubicBezTo>
                  <a:cubicBezTo>
                    <a:pt x="53" y="151"/>
                    <a:pt x="34" y="143"/>
                    <a:pt x="20" y="127"/>
                  </a:cubicBezTo>
                  <a:cubicBezTo>
                    <a:pt x="7" y="112"/>
                    <a:pt x="0" y="95"/>
                    <a:pt x="0" y="75"/>
                  </a:cubicBezTo>
                  <a:cubicBezTo>
                    <a:pt x="0" y="53"/>
                    <a:pt x="9" y="35"/>
                    <a:pt x="25" y="20"/>
                  </a:cubicBezTo>
                  <a:cubicBezTo>
                    <a:pt x="39" y="7"/>
                    <a:pt x="56" y="0"/>
                    <a:pt x="76" y="0"/>
                  </a:cubicBezTo>
                  <a:close/>
                  <a:moveTo>
                    <a:pt x="15" y="987"/>
                  </a:moveTo>
                  <a:cubicBezTo>
                    <a:pt x="15" y="265"/>
                    <a:pt x="15" y="265"/>
                    <a:pt x="15" y="265"/>
                  </a:cubicBezTo>
                  <a:cubicBezTo>
                    <a:pt x="139" y="265"/>
                    <a:pt x="139" y="265"/>
                    <a:pt x="139" y="265"/>
                  </a:cubicBezTo>
                  <a:cubicBezTo>
                    <a:pt x="139" y="987"/>
                    <a:pt x="139" y="987"/>
                    <a:pt x="139" y="987"/>
                  </a:cubicBezTo>
                  <a:lnTo>
                    <a:pt x="15" y="987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24" name="Freeform 66"/>
            <p:cNvSpPr>
              <a:spLocks/>
            </p:cNvSpPr>
            <p:nvPr userDrawn="1"/>
          </p:nvSpPr>
          <p:spPr bwMode="gray">
            <a:xfrm>
              <a:off x="5350" y="595"/>
              <a:ext cx="18" cy="5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24" y="0"/>
                </a:cxn>
                <a:cxn ang="0">
                  <a:pos x="124" y="195"/>
                </a:cxn>
                <a:cxn ang="0">
                  <a:pos x="318" y="195"/>
                </a:cxn>
                <a:cxn ang="0">
                  <a:pos x="318" y="273"/>
                </a:cxn>
                <a:cxn ang="0">
                  <a:pos x="124" y="273"/>
                </a:cxn>
                <a:cxn ang="0">
                  <a:pos x="124" y="656"/>
                </a:cxn>
                <a:cxn ang="0">
                  <a:pos x="156" y="804"/>
                </a:cxn>
                <a:cxn ang="0">
                  <a:pos x="225" y="836"/>
                </a:cxn>
                <a:cxn ang="0">
                  <a:pos x="277" y="838"/>
                </a:cxn>
                <a:cxn ang="0">
                  <a:pos x="318" y="838"/>
                </a:cxn>
                <a:cxn ang="0">
                  <a:pos x="318" y="917"/>
                </a:cxn>
                <a:cxn ang="0">
                  <a:pos x="251" y="917"/>
                </a:cxn>
                <a:cxn ang="0">
                  <a:pos x="127" y="904"/>
                </a:cxn>
                <a:cxn ang="0">
                  <a:pos x="11" y="782"/>
                </a:cxn>
                <a:cxn ang="0">
                  <a:pos x="0" y="638"/>
                </a:cxn>
                <a:cxn ang="0">
                  <a:pos x="0" y="0"/>
                </a:cxn>
              </a:cxnLst>
              <a:rect l="0" t="0" r="r" b="b"/>
              <a:pathLst>
                <a:path w="318" h="917">
                  <a:moveTo>
                    <a:pt x="0" y="0"/>
                  </a:moveTo>
                  <a:cubicBezTo>
                    <a:pt x="124" y="0"/>
                    <a:pt x="124" y="0"/>
                    <a:pt x="124" y="0"/>
                  </a:cubicBezTo>
                  <a:cubicBezTo>
                    <a:pt x="124" y="195"/>
                    <a:pt x="124" y="195"/>
                    <a:pt x="124" y="195"/>
                  </a:cubicBezTo>
                  <a:cubicBezTo>
                    <a:pt x="318" y="195"/>
                    <a:pt x="318" y="195"/>
                    <a:pt x="318" y="195"/>
                  </a:cubicBezTo>
                  <a:cubicBezTo>
                    <a:pt x="318" y="273"/>
                    <a:pt x="318" y="273"/>
                    <a:pt x="318" y="273"/>
                  </a:cubicBezTo>
                  <a:cubicBezTo>
                    <a:pt x="124" y="273"/>
                    <a:pt x="124" y="273"/>
                    <a:pt x="124" y="273"/>
                  </a:cubicBezTo>
                  <a:cubicBezTo>
                    <a:pt x="124" y="656"/>
                    <a:pt x="124" y="656"/>
                    <a:pt x="124" y="656"/>
                  </a:cubicBezTo>
                  <a:cubicBezTo>
                    <a:pt x="124" y="729"/>
                    <a:pt x="135" y="778"/>
                    <a:pt x="156" y="804"/>
                  </a:cubicBezTo>
                  <a:cubicBezTo>
                    <a:pt x="171" y="821"/>
                    <a:pt x="194" y="832"/>
                    <a:pt x="225" y="836"/>
                  </a:cubicBezTo>
                  <a:cubicBezTo>
                    <a:pt x="235" y="837"/>
                    <a:pt x="252" y="838"/>
                    <a:pt x="277" y="838"/>
                  </a:cubicBezTo>
                  <a:cubicBezTo>
                    <a:pt x="318" y="838"/>
                    <a:pt x="318" y="838"/>
                    <a:pt x="318" y="838"/>
                  </a:cubicBezTo>
                  <a:cubicBezTo>
                    <a:pt x="318" y="917"/>
                    <a:pt x="318" y="917"/>
                    <a:pt x="318" y="917"/>
                  </a:cubicBezTo>
                  <a:cubicBezTo>
                    <a:pt x="251" y="917"/>
                    <a:pt x="251" y="917"/>
                    <a:pt x="251" y="917"/>
                  </a:cubicBezTo>
                  <a:cubicBezTo>
                    <a:pt x="198" y="917"/>
                    <a:pt x="157" y="913"/>
                    <a:pt x="127" y="904"/>
                  </a:cubicBezTo>
                  <a:cubicBezTo>
                    <a:pt x="64" y="887"/>
                    <a:pt x="25" y="846"/>
                    <a:pt x="11" y="782"/>
                  </a:cubicBezTo>
                  <a:cubicBezTo>
                    <a:pt x="4" y="747"/>
                    <a:pt x="0" y="699"/>
                    <a:pt x="0" y="63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25" name="Freeform 67"/>
            <p:cNvSpPr>
              <a:spLocks/>
            </p:cNvSpPr>
            <p:nvPr userDrawn="1"/>
          </p:nvSpPr>
          <p:spPr bwMode="gray">
            <a:xfrm>
              <a:off x="5376" y="585"/>
              <a:ext cx="31" cy="61"/>
            </a:xfrm>
            <a:custGeom>
              <a:avLst/>
              <a:gdLst/>
              <a:ahLst/>
              <a:cxnLst>
                <a:cxn ang="0">
                  <a:pos x="0" y="1087"/>
                </a:cxn>
                <a:cxn ang="0">
                  <a:pos x="0" y="0"/>
                </a:cxn>
                <a:cxn ang="0">
                  <a:pos x="124" y="0"/>
                </a:cxn>
                <a:cxn ang="0">
                  <a:pos x="124" y="382"/>
                </a:cxn>
                <a:cxn ang="0">
                  <a:pos x="306" y="345"/>
                </a:cxn>
                <a:cxn ang="0">
                  <a:pos x="526" y="458"/>
                </a:cxn>
                <a:cxn ang="0">
                  <a:pos x="548" y="644"/>
                </a:cxn>
                <a:cxn ang="0">
                  <a:pos x="548" y="1087"/>
                </a:cxn>
                <a:cxn ang="0">
                  <a:pos x="425" y="1087"/>
                </a:cxn>
                <a:cxn ang="0">
                  <a:pos x="425" y="624"/>
                </a:cxn>
                <a:cxn ang="0">
                  <a:pos x="403" y="477"/>
                </a:cxn>
                <a:cxn ang="0">
                  <a:pos x="294" y="419"/>
                </a:cxn>
                <a:cxn ang="0">
                  <a:pos x="124" y="463"/>
                </a:cxn>
                <a:cxn ang="0">
                  <a:pos x="124" y="1087"/>
                </a:cxn>
                <a:cxn ang="0">
                  <a:pos x="0" y="1087"/>
                </a:cxn>
              </a:cxnLst>
              <a:rect l="0" t="0" r="r" b="b"/>
              <a:pathLst>
                <a:path w="548" h="1087">
                  <a:moveTo>
                    <a:pt x="0" y="1087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24" y="382"/>
                    <a:pt x="124" y="382"/>
                    <a:pt x="124" y="382"/>
                  </a:cubicBezTo>
                  <a:cubicBezTo>
                    <a:pt x="188" y="357"/>
                    <a:pt x="249" y="345"/>
                    <a:pt x="306" y="345"/>
                  </a:cubicBezTo>
                  <a:cubicBezTo>
                    <a:pt x="420" y="345"/>
                    <a:pt x="493" y="382"/>
                    <a:pt x="526" y="458"/>
                  </a:cubicBezTo>
                  <a:cubicBezTo>
                    <a:pt x="541" y="492"/>
                    <a:pt x="548" y="554"/>
                    <a:pt x="548" y="644"/>
                  </a:cubicBezTo>
                  <a:cubicBezTo>
                    <a:pt x="548" y="1087"/>
                    <a:pt x="548" y="1087"/>
                    <a:pt x="548" y="1087"/>
                  </a:cubicBezTo>
                  <a:cubicBezTo>
                    <a:pt x="425" y="1087"/>
                    <a:pt x="425" y="1087"/>
                    <a:pt x="425" y="1087"/>
                  </a:cubicBezTo>
                  <a:cubicBezTo>
                    <a:pt x="425" y="624"/>
                    <a:pt x="425" y="624"/>
                    <a:pt x="425" y="624"/>
                  </a:cubicBezTo>
                  <a:cubicBezTo>
                    <a:pt x="425" y="555"/>
                    <a:pt x="418" y="506"/>
                    <a:pt x="403" y="477"/>
                  </a:cubicBezTo>
                  <a:cubicBezTo>
                    <a:pt x="384" y="439"/>
                    <a:pt x="347" y="419"/>
                    <a:pt x="294" y="419"/>
                  </a:cubicBezTo>
                  <a:cubicBezTo>
                    <a:pt x="245" y="419"/>
                    <a:pt x="189" y="434"/>
                    <a:pt x="124" y="463"/>
                  </a:cubicBezTo>
                  <a:cubicBezTo>
                    <a:pt x="124" y="1087"/>
                    <a:pt x="124" y="1087"/>
                    <a:pt x="124" y="1087"/>
                  </a:cubicBezTo>
                  <a:lnTo>
                    <a:pt x="0" y="1087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26" name="Freeform 68"/>
            <p:cNvSpPr>
              <a:spLocks/>
            </p:cNvSpPr>
            <p:nvPr userDrawn="1"/>
          </p:nvSpPr>
          <p:spPr bwMode="gray">
            <a:xfrm>
              <a:off x="5432" y="605"/>
              <a:ext cx="34" cy="60"/>
            </a:xfrm>
            <a:custGeom>
              <a:avLst/>
              <a:gdLst/>
              <a:ahLst/>
              <a:cxnLst>
                <a:cxn ang="0">
                  <a:pos x="15" y="41"/>
                </a:cxn>
                <a:cxn ang="0">
                  <a:pos x="0" y="0"/>
                </a:cxn>
                <a:cxn ang="0">
                  <a:pos x="7" y="0"/>
                </a:cxn>
                <a:cxn ang="0">
                  <a:pos x="18" y="33"/>
                </a:cxn>
                <a:cxn ang="0">
                  <a:pos x="28" y="0"/>
                </a:cxn>
                <a:cxn ang="0">
                  <a:pos x="34" y="0"/>
                </a:cxn>
                <a:cxn ang="0">
                  <a:pos x="14" y="60"/>
                </a:cxn>
                <a:cxn ang="0">
                  <a:pos x="8" y="60"/>
                </a:cxn>
                <a:cxn ang="0">
                  <a:pos x="15" y="41"/>
                </a:cxn>
              </a:cxnLst>
              <a:rect l="0" t="0" r="r" b="b"/>
              <a:pathLst>
                <a:path w="34" h="60">
                  <a:moveTo>
                    <a:pt x="15" y="41"/>
                  </a:moveTo>
                  <a:lnTo>
                    <a:pt x="0" y="0"/>
                  </a:lnTo>
                  <a:lnTo>
                    <a:pt x="7" y="0"/>
                  </a:lnTo>
                  <a:lnTo>
                    <a:pt x="18" y="33"/>
                  </a:lnTo>
                  <a:lnTo>
                    <a:pt x="28" y="0"/>
                  </a:lnTo>
                  <a:lnTo>
                    <a:pt x="34" y="0"/>
                  </a:lnTo>
                  <a:lnTo>
                    <a:pt x="14" y="60"/>
                  </a:lnTo>
                  <a:lnTo>
                    <a:pt x="8" y="60"/>
                  </a:lnTo>
                  <a:lnTo>
                    <a:pt x="15" y="41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27" name="Freeform 69"/>
            <p:cNvSpPr>
              <a:spLocks noEditPoints="1"/>
            </p:cNvSpPr>
            <p:nvPr userDrawn="1"/>
          </p:nvSpPr>
          <p:spPr bwMode="gray">
            <a:xfrm>
              <a:off x="5470" y="604"/>
              <a:ext cx="34" cy="43"/>
            </a:xfrm>
            <a:custGeom>
              <a:avLst/>
              <a:gdLst/>
              <a:ahLst/>
              <a:cxnLst>
                <a:cxn ang="0">
                  <a:pos x="304" y="0"/>
                </a:cxn>
                <a:cxn ang="0">
                  <a:pos x="534" y="103"/>
                </a:cxn>
                <a:cxn ang="0">
                  <a:pos x="607" y="381"/>
                </a:cxn>
                <a:cxn ang="0">
                  <a:pos x="534" y="659"/>
                </a:cxn>
                <a:cxn ang="0">
                  <a:pos x="304" y="762"/>
                </a:cxn>
                <a:cxn ang="0">
                  <a:pos x="0" y="375"/>
                </a:cxn>
                <a:cxn ang="0">
                  <a:pos x="73" y="103"/>
                </a:cxn>
                <a:cxn ang="0">
                  <a:pos x="304" y="0"/>
                </a:cxn>
                <a:cxn ang="0">
                  <a:pos x="304" y="74"/>
                </a:cxn>
                <a:cxn ang="0">
                  <a:pos x="159" y="168"/>
                </a:cxn>
                <a:cxn ang="0">
                  <a:pos x="126" y="377"/>
                </a:cxn>
                <a:cxn ang="0">
                  <a:pos x="159" y="593"/>
                </a:cxn>
                <a:cxn ang="0">
                  <a:pos x="304" y="687"/>
                </a:cxn>
                <a:cxn ang="0">
                  <a:pos x="448" y="593"/>
                </a:cxn>
                <a:cxn ang="0">
                  <a:pos x="481" y="380"/>
                </a:cxn>
                <a:cxn ang="0">
                  <a:pos x="448" y="168"/>
                </a:cxn>
                <a:cxn ang="0">
                  <a:pos x="304" y="74"/>
                </a:cxn>
              </a:cxnLst>
              <a:rect l="0" t="0" r="r" b="b"/>
              <a:pathLst>
                <a:path w="607" h="762">
                  <a:moveTo>
                    <a:pt x="304" y="0"/>
                  </a:moveTo>
                  <a:cubicBezTo>
                    <a:pt x="407" y="0"/>
                    <a:pt x="484" y="34"/>
                    <a:pt x="534" y="103"/>
                  </a:cubicBezTo>
                  <a:cubicBezTo>
                    <a:pt x="583" y="169"/>
                    <a:pt x="607" y="262"/>
                    <a:pt x="607" y="381"/>
                  </a:cubicBezTo>
                  <a:cubicBezTo>
                    <a:pt x="607" y="499"/>
                    <a:pt x="583" y="591"/>
                    <a:pt x="534" y="659"/>
                  </a:cubicBezTo>
                  <a:cubicBezTo>
                    <a:pt x="485" y="727"/>
                    <a:pt x="408" y="762"/>
                    <a:pt x="304" y="762"/>
                  </a:cubicBezTo>
                  <a:cubicBezTo>
                    <a:pt x="101" y="762"/>
                    <a:pt x="0" y="633"/>
                    <a:pt x="0" y="375"/>
                  </a:cubicBezTo>
                  <a:cubicBezTo>
                    <a:pt x="0" y="260"/>
                    <a:pt x="24" y="169"/>
                    <a:pt x="73" y="103"/>
                  </a:cubicBezTo>
                  <a:cubicBezTo>
                    <a:pt x="123" y="34"/>
                    <a:pt x="200" y="0"/>
                    <a:pt x="304" y="0"/>
                  </a:cubicBezTo>
                  <a:close/>
                  <a:moveTo>
                    <a:pt x="304" y="74"/>
                  </a:moveTo>
                  <a:cubicBezTo>
                    <a:pt x="234" y="74"/>
                    <a:pt x="185" y="106"/>
                    <a:pt x="159" y="168"/>
                  </a:cubicBezTo>
                  <a:cubicBezTo>
                    <a:pt x="137" y="220"/>
                    <a:pt x="126" y="290"/>
                    <a:pt x="126" y="377"/>
                  </a:cubicBezTo>
                  <a:cubicBezTo>
                    <a:pt x="126" y="469"/>
                    <a:pt x="137" y="541"/>
                    <a:pt x="159" y="593"/>
                  </a:cubicBezTo>
                  <a:cubicBezTo>
                    <a:pt x="185" y="655"/>
                    <a:pt x="234" y="687"/>
                    <a:pt x="304" y="687"/>
                  </a:cubicBezTo>
                  <a:cubicBezTo>
                    <a:pt x="374" y="687"/>
                    <a:pt x="422" y="655"/>
                    <a:pt x="448" y="593"/>
                  </a:cubicBezTo>
                  <a:cubicBezTo>
                    <a:pt x="470" y="541"/>
                    <a:pt x="481" y="470"/>
                    <a:pt x="481" y="380"/>
                  </a:cubicBezTo>
                  <a:cubicBezTo>
                    <a:pt x="481" y="289"/>
                    <a:pt x="470" y="219"/>
                    <a:pt x="448" y="168"/>
                  </a:cubicBezTo>
                  <a:cubicBezTo>
                    <a:pt x="421" y="106"/>
                    <a:pt x="373" y="74"/>
                    <a:pt x="304" y="74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28" name="Freeform 70"/>
            <p:cNvSpPr>
              <a:spLocks/>
            </p:cNvSpPr>
            <p:nvPr userDrawn="1"/>
          </p:nvSpPr>
          <p:spPr bwMode="gray">
            <a:xfrm>
              <a:off x="5514" y="605"/>
              <a:ext cx="29" cy="4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23" y="0"/>
                </a:cxn>
                <a:cxn ang="0">
                  <a:pos x="123" y="445"/>
                </a:cxn>
                <a:cxn ang="0">
                  <a:pos x="145" y="609"/>
                </a:cxn>
                <a:cxn ang="0">
                  <a:pos x="197" y="656"/>
                </a:cxn>
                <a:cxn ang="0">
                  <a:pos x="276" y="667"/>
                </a:cxn>
                <a:cxn ang="0">
                  <a:pos x="403" y="648"/>
                </a:cxn>
                <a:cxn ang="0">
                  <a:pos x="403" y="0"/>
                </a:cxn>
                <a:cxn ang="0">
                  <a:pos x="527" y="0"/>
                </a:cxn>
                <a:cxn ang="0">
                  <a:pos x="527" y="710"/>
                </a:cxn>
                <a:cxn ang="0">
                  <a:pos x="269" y="742"/>
                </a:cxn>
                <a:cxn ang="0">
                  <a:pos x="86" y="703"/>
                </a:cxn>
                <a:cxn ang="0">
                  <a:pos x="6" y="567"/>
                </a:cxn>
                <a:cxn ang="0">
                  <a:pos x="0" y="454"/>
                </a:cxn>
                <a:cxn ang="0">
                  <a:pos x="0" y="0"/>
                </a:cxn>
              </a:cxnLst>
              <a:rect l="0" t="0" r="r" b="b"/>
              <a:pathLst>
                <a:path w="527" h="742">
                  <a:moveTo>
                    <a:pt x="0" y="0"/>
                  </a:moveTo>
                  <a:cubicBezTo>
                    <a:pt x="123" y="0"/>
                    <a:pt x="123" y="0"/>
                    <a:pt x="123" y="0"/>
                  </a:cubicBezTo>
                  <a:cubicBezTo>
                    <a:pt x="123" y="445"/>
                    <a:pt x="123" y="445"/>
                    <a:pt x="123" y="445"/>
                  </a:cubicBezTo>
                  <a:cubicBezTo>
                    <a:pt x="123" y="527"/>
                    <a:pt x="131" y="582"/>
                    <a:pt x="145" y="609"/>
                  </a:cubicBezTo>
                  <a:cubicBezTo>
                    <a:pt x="157" y="632"/>
                    <a:pt x="174" y="648"/>
                    <a:pt x="197" y="656"/>
                  </a:cubicBezTo>
                  <a:cubicBezTo>
                    <a:pt x="216" y="663"/>
                    <a:pt x="242" y="667"/>
                    <a:pt x="276" y="667"/>
                  </a:cubicBezTo>
                  <a:cubicBezTo>
                    <a:pt x="317" y="667"/>
                    <a:pt x="359" y="661"/>
                    <a:pt x="403" y="648"/>
                  </a:cubicBezTo>
                  <a:cubicBezTo>
                    <a:pt x="403" y="0"/>
                    <a:pt x="403" y="0"/>
                    <a:pt x="403" y="0"/>
                  </a:cubicBezTo>
                  <a:cubicBezTo>
                    <a:pt x="527" y="0"/>
                    <a:pt x="527" y="0"/>
                    <a:pt x="527" y="0"/>
                  </a:cubicBezTo>
                  <a:cubicBezTo>
                    <a:pt x="527" y="710"/>
                    <a:pt x="527" y="710"/>
                    <a:pt x="527" y="710"/>
                  </a:cubicBezTo>
                  <a:cubicBezTo>
                    <a:pt x="435" y="731"/>
                    <a:pt x="349" y="742"/>
                    <a:pt x="269" y="742"/>
                  </a:cubicBezTo>
                  <a:cubicBezTo>
                    <a:pt x="187" y="742"/>
                    <a:pt x="126" y="729"/>
                    <a:pt x="86" y="703"/>
                  </a:cubicBezTo>
                  <a:cubicBezTo>
                    <a:pt x="41" y="674"/>
                    <a:pt x="14" y="629"/>
                    <a:pt x="6" y="567"/>
                  </a:cubicBezTo>
                  <a:cubicBezTo>
                    <a:pt x="2" y="539"/>
                    <a:pt x="0" y="501"/>
                    <a:pt x="0" y="45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29" name="Freeform 71"/>
            <p:cNvSpPr>
              <a:spLocks/>
            </p:cNvSpPr>
            <p:nvPr userDrawn="1"/>
          </p:nvSpPr>
          <p:spPr bwMode="gray">
            <a:xfrm>
              <a:off x="5115" y="216"/>
              <a:ext cx="132" cy="102"/>
            </a:xfrm>
            <a:custGeom>
              <a:avLst/>
              <a:gdLst/>
              <a:ahLst/>
              <a:cxnLst>
                <a:cxn ang="0">
                  <a:pos x="961" y="764"/>
                </a:cxn>
                <a:cxn ang="0">
                  <a:pos x="599" y="642"/>
                </a:cxn>
                <a:cxn ang="0">
                  <a:pos x="1" y="1235"/>
                </a:cxn>
                <a:cxn ang="0">
                  <a:pos x="599" y="1825"/>
                </a:cxn>
                <a:cxn ang="0">
                  <a:pos x="1053" y="1619"/>
                </a:cxn>
                <a:cxn ang="0">
                  <a:pos x="1053" y="1293"/>
                </a:cxn>
                <a:cxn ang="0">
                  <a:pos x="771" y="1568"/>
                </a:cxn>
                <a:cxn ang="0">
                  <a:pos x="599" y="1604"/>
                </a:cxn>
                <a:cxn ang="0">
                  <a:pos x="225" y="1235"/>
                </a:cxn>
                <a:cxn ang="0">
                  <a:pos x="599" y="863"/>
                </a:cxn>
                <a:cxn ang="0">
                  <a:pos x="861" y="972"/>
                </a:cxn>
                <a:cxn ang="0">
                  <a:pos x="1093" y="1239"/>
                </a:cxn>
                <a:cxn ang="0">
                  <a:pos x="1630" y="1473"/>
                </a:cxn>
                <a:cxn ang="0">
                  <a:pos x="2365" y="741"/>
                </a:cxn>
                <a:cxn ang="0">
                  <a:pos x="1630" y="0"/>
                </a:cxn>
                <a:cxn ang="0">
                  <a:pos x="1053" y="295"/>
                </a:cxn>
                <a:cxn ang="0">
                  <a:pos x="1053" y="735"/>
                </a:cxn>
                <a:cxn ang="0">
                  <a:pos x="1630" y="232"/>
                </a:cxn>
                <a:cxn ang="0">
                  <a:pos x="2134" y="741"/>
                </a:cxn>
                <a:cxn ang="0">
                  <a:pos x="1630" y="1245"/>
                </a:cxn>
                <a:cxn ang="0">
                  <a:pos x="1303" y="1125"/>
                </a:cxn>
                <a:cxn ang="0">
                  <a:pos x="961" y="764"/>
                </a:cxn>
              </a:cxnLst>
              <a:rect l="0" t="0" r="r" b="b"/>
              <a:pathLst>
                <a:path w="2365" h="1825">
                  <a:moveTo>
                    <a:pt x="961" y="764"/>
                  </a:moveTo>
                  <a:cubicBezTo>
                    <a:pt x="875" y="688"/>
                    <a:pt x="736" y="643"/>
                    <a:pt x="599" y="642"/>
                  </a:cubicBezTo>
                  <a:cubicBezTo>
                    <a:pt x="270" y="641"/>
                    <a:pt x="2" y="900"/>
                    <a:pt x="1" y="1235"/>
                  </a:cubicBezTo>
                  <a:cubicBezTo>
                    <a:pt x="0" y="1563"/>
                    <a:pt x="270" y="1824"/>
                    <a:pt x="599" y="1825"/>
                  </a:cubicBezTo>
                  <a:cubicBezTo>
                    <a:pt x="783" y="1825"/>
                    <a:pt x="943" y="1751"/>
                    <a:pt x="1053" y="1619"/>
                  </a:cubicBezTo>
                  <a:cubicBezTo>
                    <a:pt x="1053" y="1293"/>
                    <a:pt x="1053" y="1293"/>
                    <a:pt x="1053" y="1293"/>
                  </a:cubicBezTo>
                  <a:cubicBezTo>
                    <a:pt x="994" y="1394"/>
                    <a:pt x="877" y="1524"/>
                    <a:pt x="771" y="1568"/>
                  </a:cubicBezTo>
                  <a:cubicBezTo>
                    <a:pt x="717" y="1590"/>
                    <a:pt x="662" y="1604"/>
                    <a:pt x="599" y="1604"/>
                  </a:cubicBezTo>
                  <a:cubicBezTo>
                    <a:pt x="394" y="1604"/>
                    <a:pt x="225" y="1445"/>
                    <a:pt x="225" y="1235"/>
                  </a:cubicBezTo>
                  <a:cubicBezTo>
                    <a:pt x="225" y="1041"/>
                    <a:pt x="380" y="862"/>
                    <a:pt x="599" y="863"/>
                  </a:cubicBezTo>
                  <a:cubicBezTo>
                    <a:pt x="701" y="863"/>
                    <a:pt x="793" y="905"/>
                    <a:pt x="861" y="972"/>
                  </a:cubicBezTo>
                  <a:cubicBezTo>
                    <a:pt x="931" y="1040"/>
                    <a:pt x="1041" y="1183"/>
                    <a:pt x="1093" y="1239"/>
                  </a:cubicBezTo>
                  <a:cubicBezTo>
                    <a:pt x="1227" y="1383"/>
                    <a:pt x="1419" y="1473"/>
                    <a:pt x="1630" y="1473"/>
                  </a:cubicBezTo>
                  <a:cubicBezTo>
                    <a:pt x="2036" y="1474"/>
                    <a:pt x="2365" y="1146"/>
                    <a:pt x="2365" y="741"/>
                  </a:cubicBezTo>
                  <a:cubicBezTo>
                    <a:pt x="2365" y="336"/>
                    <a:pt x="2035" y="0"/>
                    <a:pt x="1630" y="0"/>
                  </a:cubicBezTo>
                  <a:cubicBezTo>
                    <a:pt x="1395" y="0"/>
                    <a:pt x="1187" y="122"/>
                    <a:pt x="1053" y="295"/>
                  </a:cubicBezTo>
                  <a:cubicBezTo>
                    <a:pt x="1053" y="735"/>
                    <a:pt x="1053" y="735"/>
                    <a:pt x="1053" y="735"/>
                  </a:cubicBezTo>
                  <a:cubicBezTo>
                    <a:pt x="1155" y="455"/>
                    <a:pt x="1340" y="232"/>
                    <a:pt x="1630" y="232"/>
                  </a:cubicBezTo>
                  <a:cubicBezTo>
                    <a:pt x="1909" y="232"/>
                    <a:pt x="2135" y="463"/>
                    <a:pt x="2134" y="741"/>
                  </a:cubicBezTo>
                  <a:cubicBezTo>
                    <a:pt x="2134" y="1020"/>
                    <a:pt x="1909" y="1246"/>
                    <a:pt x="1630" y="1245"/>
                  </a:cubicBezTo>
                  <a:cubicBezTo>
                    <a:pt x="1506" y="1244"/>
                    <a:pt x="1391" y="1199"/>
                    <a:pt x="1303" y="1125"/>
                  </a:cubicBezTo>
                  <a:cubicBezTo>
                    <a:pt x="1194" y="1040"/>
                    <a:pt x="1074" y="860"/>
                    <a:pt x="961" y="764"/>
                  </a:cubicBezTo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30" name="Freeform 72"/>
            <p:cNvSpPr>
              <a:spLocks/>
            </p:cNvSpPr>
            <p:nvPr userDrawn="1"/>
          </p:nvSpPr>
          <p:spPr bwMode="gray">
            <a:xfrm>
              <a:off x="4899" y="327"/>
              <a:ext cx="91" cy="14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624" y="0"/>
                </a:cxn>
                <a:cxn ang="0">
                  <a:pos x="1624" y="452"/>
                </a:cxn>
                <a:cxn ang="0">
                  <a:pos x="1365" y="273"/>
                </a:cxn>
                <a:cxn ang="0">
                  <a:pos x="613" y="273"/>
                </a:cxn>
                <a:cxn ang="0">
                  <a:pos x="613" y="1053"/>
                </a:cxn>
                <a:cxn ang="0">
                  <a:pos x="1428" y="1053"/>
                </a:cxn>
                <a:cxn ang="0">
                  <a:pos x="1428" y="1467"/>
                </a:cxn>
                <a:cxn ang="0">
                  <a:pos x="1205" y="1335"/>
                </a:cxn>
                <a:cxn ang="0">
                  <a:pos x="613" y="1335"/>
                </a:cxn>
                <a:cxn ang="0">
                  <a:pos x="613" y="2401"/>
                </a:cxn>
                <a:cxn ang="0">
                  <a:pos x="784" y="2651"/>
                </a:cxn>
                <a:cxn ang="0">
                  <a:pos x="11" y="2651"/>
                </a:cxn>
                <a:cxn ang="0">
                  <a:pos x="173" y="2401"/>
                </a:cxn>
                <a:cxn ang="0">
                  <a:pos x="173" y="278"/>
                </a:cxn>
                <a:cxn ang="0">
                  <a:pos x="0" y="0"/>
                </a:cxn>
              </a:cxnLst>
              <a:rect l="0" t="0" r="r" b="b"/>
              <a:pathLst>
                <a:path w="1624" h="2651">
                  <a:moveTo>
                    <a:pt x="0" y="0"/>
                  </a:moveTo>
                  <a:cubicBezTo>
                    <a:pt x="1624" y="0"/>
                    <a:pt x="1624" y="0"/>
                    <a:pt x="1624" y="0"/>
                  </a:cubicBezTo>
                  <a:cubicBezTo>
                    <a:pt x="1624" y="452"/>
                    <a:pt x="1624" y="452"/>
                    <a:pt x="1624" y="452"/>
                  </a:cubicBezTo>
                  <a:cubicBezTo>
                    <a:pt x="1624" y="452"/>
                    <a:pt x="1540" y="274"/>
                    <a:pt x="1365" y="273"/>
                  </a:cubicBezTo>
                  <a:cubicBezTo>
                    <a:pt x="613" y="273"/>
                    <a:pt x="613" y="273"/>
                    <a:pt x="613" y="273"/>
                  </a:cubicBezTo>
                  <a:cubicBezTo>
                    <a:pt x="613" y="1053"/>
                    <a:pt x="613" y="1053"/>
                    <a:pt x="613" y="1053"/>
                  </a:cubicBezTo>
                  <a:cubicBezTo>
                    <a:pt x="1428" y="1053"/>
                    <a:pt x="1428" y="1053"/>
                    <a:pt x="1428" y="1053"/>
                  </a:cubicBezTo>
                  <a:cubicBezTo>
                    <a:pt x="1428" y="1467"/>
                    <a:pt x="1428" y="1467"/>
                    <a:pt x="1428" y="1467"/>
                  </a:cubicBezTo>
                  <a:cubicBezTo>
                    <a:pt x="1428" y="1467"/>
                    <a:pt x="1402" y="1335"/>
                    <a:pt x="1205" y="1335"/>
                  </a:cubicBezTo>
                  <a:cubicBezTo>
                    <a:pt x="613" y="1335"/>
                    <a:pt x="613" y="1335"/>
                    <a:pt x="613" y="1335"/>
                  </a:cubicBezTo>
                  <a:cubicBezTo>
                    <a:pt x="613" y="2401"/>
                    <a:pt x="613" y="2401"/>
                    <a:pt x="613" y="2401"/>
                  </a:cubicBezTo>
                  <a:cubicBezTo>
                    <a:pt x="613" y="2558"/>
                    <a:pt x="784" y="2651"/>
                    <a:pt x="784" y="2651"/>
                  </a:cubicBezTo>
                  <a:cubicBezTo>
                    <a:pt x="11" y="2651"/>
                    <a:pt x="11" y="2651"/>
                    <a:pt x="11" y="2651"/>
                  </a:cubicBezTo>
                  <a:cubicBezTo>
                    <a:pt x="11" y="2651"/>
                    <a:pt x="173" y="2569"/>
                    <a:pt x="173" y="2401"/>
                  </a:cubicBezTo>
                  <a:cubicBezTo>
                    <a:pt x="173" y="278"/>
                    <a:pt x="173" y="278"/>
                    <a:pt x="173" y="278"/>
                  </a:cubicBezTo>
                  <a:cubicBezTo>
                    <a:pt x="173" y="9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31" name="Freeform 73"/>
            <p:cNvSpPr>
              <a:spLocks/>
            </p:cNvSpPr>
            <p:nvPr userDrawn="1"/>
          </p:nvSpPr>
          <p:spPr bwMode="gray">
            <a:xfrm>
              <a:off x="5114" y="327"/>
              <a:ext cx="60" cy="207"/>
            </a:xfrm>
            <a:custGeom>
              <a:avLst/>
              <a:gdLst/>
              <a:ahLst/>
              <a:cxnLst>
                <a:cxn ang="0">
                  <a:pos x="246" y="0"/>
                </a:cxn>
                <a:cxn ang="0">
                  <a:pos x="1072" y="0"/>
                </a:cxn>
                <a:cxn ang="0">
                  <a:pos x="887" y="230"/>
                </a:cxn>
                <a:cxn ang="0">
                  <a:pos x="887" y="2717"/>
                </a:cxn>
                <a:cxn ang="0">
                  <a:pos x="0" y="3693"/>
                </a:cxn>
                <a:cxn ang="0">
                  <a:pos x="423" y="2717"/>
                </a:cxn>
                <a:cxn ang="0">
                  <a:pos x="423" y="230"/>
                </a:cxn>
                <a:cxn ang="0">
                  <a:pos x="246" y="0"/>
                </a:cxn>
              </a:cxnLst>
              <a:rect l="0" t="0" r="r" b="b"/>
              <a:pathLst>
                <a:path w="1072" h="3696">
                  <a:moveTo>
                    <a:pt x="246" y="0"/>
                  </a:moveTo>
                  <a:cubicBezTo>
                    <a:pt x="1072" y="0"/>
                    <a:pt x="1072" y="0"/>
                    <a:pt x="1072" y="0"/>
                  </a:cubicBezTo>
                  <a:cubicBezTo>
                    <a:pt x="1072" y="0"/>
                    <a:pt x="887" y="87"/>
                    <a:pt x="887" y="230"/>
                  </a:cubicBezTo>
                  <a:cubicBezTo>
                    <a:pt x="887" y="2717"/>
                    <a:pt x="887" y="2717"/>
                    <a:pt x="887" y="2717"/>
                  </a:cubicBezTo>
                  <a:cubicBezTo>
                    <a:pt x="887" y="3558"/>
                    <a:pt x="44" y="3696"/>
                    <a:pt x="0" y="3693"/>
                  </a:cubicBezTo>
                  <a:cubicBezTo>
                    <a:pt x="72" y="3647"/>
                    <a:pt x="422" y="3349"/>
                    <a:pt x="423" y="2717"/>
                  </a:cubicBezTo>
                  <a:cubicBezTo>
                    <a:pt x="423" y="230"/>
                    <a:pt x="423" y="230"/>
                    <a:pt x="423" y="230"/>
                  </a:cubicBezTo>
                  <a:cubicBezTo>
                    <a:pt x="424" y="96"/>
                    <a:pt x="246" y="0"/>
                    <a:pt x="246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32" name="Freeform 74"/>
            <p:cNvSpPr>
              <a:spLocks/>
            </p:cNvSpPr>
            <p:nvPr userDrawn="1"/>
          </p:nvSpPr>
          <p:spPr bwMode="gray">
            <a:xfrm>
              <a:off x="5180" y="327"/>
              <a:ext cx="47" cy="14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28" y="0"/>
                </a:cxn>
                <a:cxn ang="0">
                  <a:pos x="645" y="235"/>
                </a:cxn>
                <a:cxn ang="0">
                  <a:pos x="645" y="2401"/>
                </a:cxn>
                <a:cxn ang="0">
                  <a:pos x="828" y="2653"/>
                </a:cxn>
                <a:cxn ang="0">
                  <a:pos x="0" y="2653"/>
                </a:cxn>
                <a:cxn ang="0">
                  <a:pos x="184" y="2401"/>
                </a:cxn>
                <a:cxn ang="0">
                  <a:pos x="184" y="235"/>
                </a:cxn>
                <a:cxn ang="0">
                  <a:pos x="0" y="0"/>
                </a:cxn>
              </a:cxnLst>
              <a:rect l="0" t="0" r="r" b="b"/>
              <a:pathLst>
                <a:path w="828" h="2653">
                  <a:moveTo>
                    <a:pt x="0" y="0"/>
                  </a:moveTo>
                  <a:cubicBezTo>
                    <a:pt x="828" y="0"/>
                    <a:pt x="828" y="0"/>
                    <a:pt x="828" y="0"/>
                  </a:cubicBezTo>
                  <a:cubicBezTo>
                    <a:pt x="828" y="0"/>
                    <a:pt x="645" y="89"/>
                    <a:pt x="645" y="235"/>
                  </a:cubicBezTo>
                  <a:cubicBezTo>
                    <a:pt x="645" y="2401"/>
                    <a:pt x="645" y="2401"/>
                    <a:pt x="645" y="2401"/>
                  </a:cubicBezTo>
                  <a:cubicBezTo>
                    <a:pt x="645" y="2556"/>
                    <a:pt x="828" y="2653"/>
                    <a:pt x="828" y="2653"/>
                  </a:cubicBezTo>
                  <a:cubicBezTo>
                    <a:pt x="0" y="2653"/>
                    <a:pt x="0" y="2653"/>
                    <a:pt x="0" y="2653"/>
                  </a:cubicBezTo>
                  <a:cubicBezTo>
                    <a:pt x="0" y="2653"/>
                    <a:pt x="184" y="2557"/>
                    <a:pt x="184" y="2401"/>
                  </a:cubicBezTo>
                  <a:cubicBezTo>
                    <a:pt x="184" y="235"/>
                    <a:pt x="184" y="235"/>
                    <a:pt x="184" y="235"/>
                  </a:cubicBezTo>
                  <a:cubicBezTo>
                    <a:pt x="184" y="8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33" name="Freeform 75"/>
            <p:cNvSpPr>
              <a:spLocks/>
            </p:cNvSpPr>
            <p:nvPr userDrawn="1"/>
          </p:nvSpPr>
          <p:spPr bwMode="gray">
            <a:xfrm>
              <a:off x="5227" y="327"/>
              <a:ext cx="111" cy="148"/>
            </a:xfrm>
            <a:custGeom>
              <a:avLst/>
              <a:gdLst/>
              <a:ahLst/>
              <a:cxnLst>
                <a:cxn ang="0">
                  <a:pos x="161" y="0"/>
                </a:cxn>
                <a:cxn ang="0">
                  <a:pos x="1984" y="0"/>
                </a:cxn>
                <a:cxn ang="0">
                  <a:pos x="1829" y="482"/>
                </a:cxn>
                <a:cxn ang="0">
                  <a:pos x="1607" y="279"/>
                </a:cxn>
                <a:cxn ang="0">
                  <a:pos x="1229" y="279"/>
                </a:cxn>
                <a:cxn ang="0">
                  <a:pos x="1229" y="2401"/>
                </a:cxn>
                <a:cxn ang="0">
                  <a:pos x="1407" y="2651"/>
                </a:cxn>
                <a:cxn ang="0">
                  <a:pos x="595" y="2651"/>
                </a:cxn>
                <a:cxn ang="0">
                  <a:pos x="771" y="2401"/>
                </a:cxn>
                <a:cxn ang="0">
                  <a:pos x="771" y="279"/>
                </a:cxn>
                <a:cxn ang="0">
                  <a:pos x="315" y="279"/>
                </a:cxn>
                <a:cxn ang="0">
                  <a:pos x="0" y="522"/>
                </a:cxn>
                <a:cxn ang="0">
                  <a:pos x="161" y="0"/>
                </a:cxn>
              </a:cxnLst>
              <a:rect l="0" t="0" r="r" b="b"/>
              <a:pathLst>
                <a:path w="1984" h="2651">
                  <a:moveTo>
                    <a:pt x="161" y="0"/>
                  </a:moveTo>
                  <a:cubicBezTo>
                    <a:pt x="1984" y="0"/>
                    <a:pt x="1984" y="0"/>
                    <a:pt x="1984" y="0"/>
                  </a:cubicBezTo>
                  <a:cubicBezTo>
                    <a:pt x="1829" y="482"/>
                    <a:pt x="1829" y="482"/>
                    <a:pt x="1829" y="482"/>
                  </a:cubicBezTo>
                  <a:cubicBezTo>
                    <a:pt x="1829" y="482"/>
                    <a:pt x="1783" y="279"/>
                    <a:pt x="1607" y="279"/>
                  </a:cubicBezTo>
                  <a:cubicBezTo>
                    <a:pt x="1229" y="279"/>
                    <a:pt x="1229" y="279"/>
                    <a:pt x="1229" y="279"/>
                  </a:cubicBezTo>
                  <a:cubicBezTo>
                    <a:pt x="1229" y="2401"/>
                    <a:pt x="1229" y="2401"/>
                    <a:pt x="1229" y="2401"/>
                  </a:cubicBezTo>
                  <a:cubicBezTo>
                    <a:pt x="1229" y="2535"/>
                    <a:pt x="1407" y="2651"/>
                    <a:pt x="1407" y="2651"/>
                  </a:cubicBezTo>
                  <a:cubicBezTo>
                    <a:pt x="595" y="2651"/>
                    <a:pt x="595" y="2651"/>
                    <a:pt x="595" y="2651"/>
                  </a:cubicBezTo>
                  <a:cubicBezTo>
                    <a:pt x="595" y="2651"/>
                    <a:pt x="771" y="2547"/>
                    <a:pt x="771" y="2401"/>
                  </a:cubicBezTo>
                  <a:cubicBezTo>
                    <a:pt x="771" y="279"/>
                    <a:pt x="771" y="279"/>
                    <a:pt x="771" y="279"/>
                  </a:cubicBezTo>
                  <a:cubicBezTo>
                    <a:pt x="315" y="279"/>
                    <a:pt x="315" y="279"/>
                    <a:pt x="315" y="279"/>
                  </a:cubicBezTo>
                  <a:cubicBezTo>
                    <a:pt x="185" y="280"/>
                    <a:pt x="0" y="522"/>
                    <a:pt x="0" y="522"/>
                  </a:cubicBezTo>
                  <a:lnTo>
                    <a:pt x="161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34" name="Freeform 76"/>
            <p:cNvSpPr>
              <a:spLocks/>
            </p:cNvSpPr>
            <p:nvPr userDrawn="1"/>
          </p:nvSpPr>
          <p:spPr bwMode="gray">
            <a:xfrm>
              <a:off x="5429" y="327"/>
              <a:ext cx="124" cy="151"/>
            </a:xfrm>
            <a:custGeom>
              <a:avLst/>
              <a:gdLst/>
              <a:ahLst/>
              <a:cxnLst>
                <a:cxn ang="0">
                  <a:pos x="1420" y="0"/>
                </a:cxn>
                <a:cxn ang="0">
                  <a:pos x="2219" y="0"/>
                </a:cxn>
                <a:cxn ang="0">
                  <a:pos x="2048" y="234"/>
                </a:cxn>
                <a:cxn ang="0">
                  <a:pos x="2048" y="1840"/>
                </a:cxn>
                <a:cxn ang="0">
                  <a:pos x="1131" y="2693"/>
                </a:cxn>
                <a:cxn ang="0">
                  <a:pos x="176" y="1840"/>
                </a:cxn>
                <a:cxn ang="0">
                  <a:pos x="176" y="234"/>
                </a:cxn>
                <a:cxn ang="0">
                  <a:pos x="0" y="0"/>
                </a:cxn>
                <a:cxn ang="0">
                  <a:pos x="821" y="0"/>
                </a:cxn>
                <a:cxn ang="0">
                  <a:pos x="638" y="234"/>
                </a:cxn>
                <a:cxn ang="0">
                  <a:pos x="638" y="1840"/>
                </a:cxn>
                <a:cxn ang="0">
                  <a:pos x="1131" y="2406"/>
                </a:cxn>
                <a:cxn ang="0">
                  <a:pos x="1601" y="1840"/>
                </a:cxn>
                <a:cxn ang="0">
                  <a:pos x="1601" y="234"/>
                </a:cxn>
                <a:cxn ang="0">
                  <a:pos x="1420" y="0"/>
                </a:cxn>
              </a:cxnLst>
              <a:rect l="0" t="0" r="r" b="b"/>
              <a:pathLst>
                <a:path w="2219" h="2693">
                  <a:moveTo>
                    <a:pt x="1420" y="0"/>
                  </a:moveTo>
                  <a:cubicBezTo>
                    <a:pt x="2219" y="0"/>
                    <a:pt x="2219" y="0"/>
                    <a:pt x="2219" y="0"/>
                  </a:cubicBezTo>
                  <a:cubicBezTo>
                    <a:pt x="2219" y="0"/>
                    <a:pt x="2048" y="91"/>
                    <a:pt x="2048" y="234"/>
                  </a:cubicBezTo>
                  <a:cubicBezTo>
                    <a:pt x="2048" y="1840"/>
                    <a:pt x="2048" y="1840"/>
                    <a:pt x="2048" y="1840"/>
                  </a:cubicBezTo>
                  <a:cubicBezTo>
                    <a:pt x="2047" y="2492"/>
                    <a:pt x="1506" y="2693"/>
                    <a:pt x="1131" y="2693"/>
                  </a:cubicBezTo>
                  <a:cubicBezTo>
                    <a:pt x="759" y="2693"/>
                    <a:pt x="175" y="2490"/>
                    <a:pt x="176" y="1840"/>
                  </a:cubicBezTo>
                  <a:cubicBezTo>
                    <a:pt x="176" y="234"/>
                    <a:pt x="176" y="234"/>
                    <a:pt x="176" y="234"/>
                  </a:cubicBezTo>
                  <a:cubicBezTo>
                    <a:pt x="176" y="91"/>
                    <a:pt x="0" y="0"/>
                    <a:pt x="0" y="0"/>
                  </a:cubicBezTo>
                  <a:cubicBezTo>
                    <a:pt x="821" y="0"/>
                    <a:pt x="821" y="0"/>
                    <a:pt x="821" y="0"/>
                  </a:cubicBezTo>
                  <a:cubicBezTo>
                    <a:pt x="821" y="0"/>
                    <a:pt x="638" y="88"/>
                    <a:pt x="638" y="234"/>
                  </a:cubicBezTo>
                  <a:cubicBezTo>
                    <a:pt x="638" y="1840"/>
                    <a:pt x="638" y="1840"/>
                    <a:pt x="638" y="1840"/>
                  </a:cubicBezTo>
                  <a:cubicBezTo>
                    <a:pt x="638" y="2182"/>
                    <a:pt x="865" y="2406"/>
                    <a:pt x="1131" y="2406"/>
                  </a:cubicBezTo>
                  <a:cubicBezTo>
                    <a:pt x="1397" y="2406"/>
                    <a:pt x="1600" y="2173"/>
                    <a:pt x="1601" y="1840"/>
                  </a:cubicBezTo>
                  <a:cubicBezTo>
                    <a:pt x="1601" y="234"/>
                    <a:pt x="1601" y="234"/>
                    <a:pt x="1601" y="234"/>
                  </a:cubicBezTo>
                  <a:cubicBezTo>
                    <a:pt x="1601" y="91"/>
                    <a:pt x="1420" y="0"/>
                    <a:pt x="1420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35" name="Freeform 77"/>
            <p:cNvSpPr>
              <a:spLocks/>
            </p:cNvSpPr>
            <p:nvPr userDrawn="1"/>
          </p:nvSpPr>
          <p:spPr bwMode="gray">
            <a:xfrm>
              <a:off x="4994" y="327"/>
              <a:ext cx="125" cy="151"/>
            </a:xfrm>
            <a:custGeom>
              <a:avLst/>
              <a:gdLst/>
              <a:ahLst/>
              <a:cxnLst>
                <a:cxn ang="0">
                  <a:pos x="1427" y="0"/>
                </a:cxn>
                <a:cxn ang="0">
                  <a:pos x="2240" y="0"/>
                </a:cxn>
                <a:cxn ang="0">
                  <a:pos x="2068" y="237"/>
                </a:cxn>
                <a:cxn ang="0">
                  <a:pos x="2067" y="1838"/>
                </a:cxn>
                <a:cxn ang="0">
                  <a:pos x="1122" y="2700"/>
                </a:cxn>
                <a:cxn ang="0">
                  <a:pos x="166" y="1838"/>
                </a:cxn>
                <a:cxn ang="0">
                  <a:pos x="166" y="237"/>
                </a:cxn>
                <a:cxn ang="0">
                  <a:pos x="0" y="0"/>
                </a:cxn>
                <a:cxn ang="0">
                  <a:pos x="821" y="0"/>
                </a:cxn>
                <a:cxn ang="0">
                  <a:pos x="631" y="237"/>
                </a:cxn>
                <a:cxn ang="0">
                  <a:pos x="630" y="1838"/>
                </a:cxn>
                <a:cxn ang="0">
                  <a:pos x="1122" y="2413"/>
                </a:cxn>
                <a:cxn ang="0">
                  <a:pos x="1602" y="1838"/>
                </a:cxn>
                <a:cxn ang="0">
                  <a:pos x="1603" y="237"/>
                </a:cxn>
                <a:cxn ang="0">
                  <a:pos x="1427" y="0"/>
                </a:cxn>
              </a:cxnLst>
              <a:rect l="0" t="0" r="r" b="b"/>
              <a:pathLst>
                <a:path w="2240" h="2700">
                  <a:moveTo>
                    <a:pt x="1427" y="0"/>
                  </a:moveTo>
                  <a:cubicBezTo>
                    <a:pt x="2240" y="0"/>
                    <a:pt x="2240" y="0"/>
                    <a:pt x="2240" y="0"/>
                  </a:cubicBezTo>
                  <a:cubicBezTo>
                    <a:pt x="2240" y="0"/>
                    <a:pt x="2068" y="95"/>
                    <a:pt x="2068" y="237"/>
                  </a:cubicBezTo>
                  <a:cubicBezTo>
                    <a:pt x="2068" y="238"/>
                    <a:pt x="2067" y="1838"/>
                    <a:pt x="2067" y="1838"/>
                  </a:cubicBezTo>
                  <a:cubicBezTo>
                    <a:pt x="2067" y="2494"/>
                    <a:pt x="1501" y="2700"/>
                    <a:pt x="1122" y="2700"/>
                  </a:cubicBezTo>
                  <a:cubicBezTo>
                    <a:pt x="750" y="2700"/>
                    <a:pt x="166" y="2491"/>
                    <a:pt x="166" y="1838"/>
                  </a:cubicBezTo>
                  <a:cubicBezTo>
                    <a:pt x="166" y="237"/>
                    <a:pt x="166" y="237"/>
                    <a:pt x="166" y="237"/>
                  </a:cubicBezTo>
                  <a:cubicBezTo>
                    <a:pt x="166" y="94"/>
                    <a:pt x="0" y="0"/>
                    <a:pt x="0" y="0"/>
                  </a:cubicBezTo>
                  <a:cubicBezTo>
                    <a:pt x="821" y="0"/>
                    <a:pt x="821" y="0"/>
                    <a:pt x="821" y="0"/>
                  </a:cubicBezTo>
                  <a:cubicBezTo>
                    <a:pt x="821" y="0"/>
                    <a:pt x="631" y="94"/>
                    <a:pt x="631" y="237"/>
                  </a:cubicBezTo>
                  <a:cubicBezTo>
                    <a:pt x="630" y="1838"/>
                    <a:pt x="630" y="1838"/>
                    <a:pt x="630" y="1838"/>
                  </a:cubicBezTo>
                  <a:cubicBezTo>
                    <a:pt x="630" y="2178"/>
                    <a:pt x="856" y="2412"/>
                    <a:pt x="1122" y="2413"/>
                  </a:cubicBezTo>
                  <a:cubicBezTo>
                    <a:pt x="1388" y="2414"/>
                    <a:pt x="1602" y="2174"/>
                    <a:pt x="1602" y="1838"/>
                  </a:cubicBezTo>
                  <a:cubicBezTo>
                    <a:pt x="1603" y="237"/>
                    <a:pt x="1603" y="237"/>
                    <a:pt x="1603" y="237"/>
                  </a:cubicBezTo>
                  <a:cubicBezTo>
                    <a:pt x="1603" y="94"/>
                    <a:pt x="1427" y="0"/>
                    <a:pt x="1427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36" name="Freeform 78"/>
            <p:cNvSpPr>
              <a:spLocks/>
            </p:cNvSpPr>
            <p:nvPr userDrawn="1"/>
          </p:nvSpPr>
          <p:spPr bwMode="gray">
            <a:xfrm>
              <a:off x="5333" y="324"/>
              <a:ext cx="95" cy="154"/>
            </a:xfrm>
            <a:custGeom>
              <a:avLst/>
              <a:gdLst/>
              <a:ahLst/>
              <a:cxnLst>
                <a:cxn ang="0">
                  <a:pos x="1467" y="479"/>
                </a:cxn>
                <a:cxn ang="0">
                  <a:pos x="1019" y="276"/>
                </a:cxn>
                <a:cxn ang="0">
                  <a:pos x="504" y="677"/>
                </a:cxn>
                <a:cxn ang="0">
                  <a:pos x="995" y="1174"/>
                </a:cxn>
                <a:cxn ang="0">
                  <a:pos x="1705" y="1974"/>
                </a:cxn>
                <a:cxn ang="0">
                  <a:pos x="651" y="2755"/>
                </a:cxn>
                <a:cxn ang="0">
                  <a:pos x="155" y="2686"/>
                </a:cxn>
                <a:cxn ang="0">
                  <a:pos x="0" y="2177"/>
                </a:cxn>
                <a:cxn ang="0">
                  <a:pos x="658" y="2466"/>
                </a:cxn>
                <a:cxn ang="0">
                  <a:pos x="1252" y="2030"/>
                </a:cxn>
                <a:cxn ang="0">
                  <a:pos x="46" y="731"/>
                </a:cxn>
                <a:cxn ang="0">
                  <a:pos x="973" y="0"/>
                </a:cxn>
                <a:cxn ang="0">
                  <a:pos x="1467" y="69"/>
                </a:cxn>
                <a:cxn ang="0">
                  <a:pos x="1467" y="479"/>
                </a:cxn>
              </a:cxnLst>
              <a:rect l="0" t="0" r="r" b="b"/>
              <a:pathLst>
                <a:path w="1707" h="2755">
                  <a:moveTo>
                    <a:pt x="1467" y="479"/>
                  </a:moveTo>
                  <a:cubicBezTo>
                    <a:pt x="1467" y="479"/>
                    <a:pt x="1352" y="277"/>
                    <a:pt x="1019" y="276"/>
                  </a:cubicBezTo>
                  <a:cubicBezTo>
                    <a:pt x="686" y="275"/>
                    <a:pt x="505" y="450"/>
                    <a:pt x="504" y="677"/>
                  </a:cubicBezTo>
                  <a:cubicBezTo>
                    <a:pt x="503" y="934"/>
                    <a:pt x="696" y="1031"/>
                    <a:pt x="995" y="1174"/>
                  </a:cubicBezTo>
                  <a:cubicBezTo>
                    <a:pt x="1279" y="1311"/>
                    <a:pt x="1707" y="1499"/>
                    <a:pt x="1705" y="1974"/>
                  </a:cubicBezTo>
                  <a:cubicBezTo>
                    <a:pt x="1704" y="2399"/>
                    <a:pt x="1327" y="2755"/>
                    <a:pt x="651" y="2755"/>
                  </a:cubicBezTo>
                  <a:cubicBezTo>
                    <a:pt x="442" y="2754"/>
                    <a:pt x="155" y="2686"/>
                    <a:pt x="155" y="2686"/>
                  </a:cubicBezTo>
                  <a:cubicBezTo>
                    <a:pt x="0" y="2177"/>
                    <a:pt x="0" y="2177"/>
                    <a:pt x="0" y="2177"/>
                  </a:cubicBezTo>
                  <a:cubicBezTo>
                    <a:pt x="143" y="2316"/>
                    <a:pt x="397" y="2466"/>
                    <a:pt x="658" y="2466"/>
                  </a:cubicBezTo>
                  <a:cubicBezTo>
                    <a:pt x="929" y="2466"/>
                    <a:pt x="1252" y="2298"/>
                    <a:pt x="1252" y="2030"/>
                  </a:cubicBezTo>
                  <a:cubicBezTo>
                    <a:pt x="1252" y="1512"/>
                    <a:pt x="46" y="1598"/>
                    <a:pt x="46" y="731"/>
                  </a:cubicBezTo>
                  <a:cubicBezTo>
                    <a:pt x="46" y="433"/>
                    <a:pt x="254" y="0"/>
                    <a:pt x="973" y="0"/>
                  </a:cubicBezTo>
                  <a:cubicBezTo>
                    <a:pt x="1207" y="0"/>
                    <a:pt x="1467" y="69"/>
                    <a:pt x="1467" y="69"/>
                  </a:cubicBezTo>
                  <a:lnTo>
                    <a:pt x="1467" y="47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</p:grpSp>
      <p:sp>
        <p:nvSpPr>
          <p:cNvPr id="3" name="Rectangle 2"/>
          <p:cNvSpPr/>
          <p:nvPr userDrawn="1"/>
        </p:nvSpPr>
        <p:spPr bwMode="auto">
          <a:xfrm>
            <a:off x="4355976" y="4829679"/>
            <a:ext cx="4788024" cy="245121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37000">
                <a:schemeClr val="bg1">
                  <a:alpha val="7300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GB" sz="12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43" name="Rectangle 142"/>
          <p:cNvSpPr/>
          <p:nvPr userDrawn="1"/>
        </p:nvSpPr>
        <p:spPr>
          <a:xfrm>
            <a:off x="4992556" y="4898379"/>
            <a:ext cx="3909757" cy="107722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marL="0" marR="0" lvl="0" indent="0" algn="r" defTabSz="914400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GB" altLang="ja-JP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Arial Unicode MS" pitchFamily="34" charset="-128"/>
              </a:rPr>
              <a:t>COMMERCIAL IN CONFIDENCE</a:t>
            </a:r>
            <a:r>
              <a:rPr kumimoji="1" lang="de-DE" altLang="ja-JP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Arial Unicode MS" pitchFamily="34" charset="-128"/>
              </a:rPr>
              <a:t> </a:t>
            </a:r>
            <a:r>
              <a:rPr kumimoji="1" lang="en-US" altLang="ja-JP" sz="7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© Copyright 2017 Fujitsu Limited</a:t>
            </a:r>
          </a:p>
        </p:txBody>
      </p:sp>
      <p:sp>
        <p:nvSpPr>
          <p:cNvPr id="38" name="Rectangle 37"/>
          <p:cNvSpPr/>
          <p:nvPr userDrawn="1"/>
        </p:nvSpPr>
        <p:spPr bwMode="auto">
          <a:xfrm rot="10800000">
            <a:off x="0" y="4829679"/>
            <a:ext cx="4788024" cy="245121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37000">
                <a:schemeClr val="bg1">
                  <a:alpha val="7300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GB" sz="12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152020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1" r:id="rId1"/>
  </p:sldLayoutIdLst>
  <p:transition>
    <p:fade/>
  </p:transition>
  <p:timing>
    <p:tnLst>
      <p:par>
        <p:cTn id="1" dur="indefinite" restart="never" nodeType="tmRoot"/>
      </p:par>
    </p:tnLst>
  </p:timing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tabLst>
          <a:tab pos="3676650" algn="l"/>
        </a:tabLst>
        <a:defRPr kumimoji="1" sz="3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tabLst>
          <a:tab pos="3676650" algn="l"/>
        </a:tabLst>
        <a:defRPr kumimoji="1" sz="3200">
          <a:solidFill>
            <a:schemeClr val="tx2"/>
          </a:solidFill>
          <a:latin typeface="Arial" charset="0"/>
          <a:ea typeface="Arial Unicode MS" pitchFamily="34" charset="-128"/>
          <a:cs typeface="Arial Unicode MS" pitchFamily="34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tabLst>
          <a:tab pos="3676650" algn="l"/>
        </a:tabLst>
        <a:defRPr kumimoji="1" sz="3200">
          <a:solidFill>
            <a:schemeClr val="tx2"/>
          </a:solidFill>
          <a:latin typeface="Arial" charset="0"/>
          <a:ea typeface="Arial Unicode MS" pitchFamily="34" charset="-128"/>
          <a:cs typeface="Arial Unicode MS" pitchFamily="34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tabLst>
          <a:tab pos="3676650" algn="l"/>
        </a:tabLst>
        <a:defRPr kumimoji="1" sz="3200">
          <a:solidFill>
            <a:schemeClr val="tx2"/>
          </a:solidFill>
          <a:latin typeface="Arial" charset="0"/>
          <a:ea typeface="Arial Unicode MS" pitchFamily="34" charset="-128"/>
          <a:cs typeface="Arial Unicode MS" pitchFamily="34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tabLst>
          <a:tab pos="3676650" algn="l"/>
        </a:tabLst>
        <a:defRPr kumimoji="1" sz="3200">
          <a:solidFill>
            <a:schemeClr val="tx2"/>
          </a:solidFill>
          <a:latin typeface="Arial" charset="0"/>
          <a:ea typeface="Arial Unicode MS" pitchFamily="34" charset="-128"/>
          <a:cs typeface="Arial Unicode MS" pitchFamily="34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tabLst>
          <a:tab pos="3676650" algn="l"/>
        </a:tabLst>
        <a:defRPr kumimoji="1" sz="3200">
          <a:solidFill>
            <a:schemeClr val="tx2"/>
          </a:solidFill>
          <a:latin typeface="Arial" charset="0"/>
          <a:ea typeface="Arial Unicode MS" pitchFamily="34" charset="-128"/>
          <a:cs typeface="Arial Unicode MS" pitchFamily="34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tabLst>
          <a:tab pos="3676650" algn="l"/>
        </a:tabLst>
        <a:defRPr kumimoji="1" sz="3200">
          <a:solidFill>
            <a:schemeClr val="tx2"/>
          </a:solidFill>
          <a:latin typeface="Arial" charset="0"/>
          <a:ea typeface="Arial Unicode MS" pitchFamily="34" charset="-128"/>
          <a:cs typeface="Arial Unicode MS" pitchFamily="34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tabLst>
          <a:tab pos="3676650" algn="l"/>
        </a:tabLst>
        <a:defRPr kumimoji="1" sz="3200">
          <a:solidFill>
            <a:schemeClr val="tx2"/>
          </a:solidFill>
          <a:latin typeface="Arial" charset="0"/>
          <a:ea typeface="Arial Unicode MS" pitchFamily="34" charset="-128"/>
          <a:cs typeface="Arial Unicode MS" pitchFamily="34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tabLst>
          <a:tab pos="3676650" algn="l"/>
        </a:tabLst>
        <a:defRPr kumimoji="1" sz="3200">
          <a:solidFill>
            <a:schemeClr val="tx2"/>
          </a:solidFill>
          <a:latin typeface="Arial" charset="0"/>
          <a:ea typeface="Arial Unicode MS" pitchFamily="34" charset="-128"/>
          <a:cs typeface="Arial Unicode MS" pitchFamily="34" charset="-128"/>
        </a:defRPr>
      </a:lvl9pPr>
    </p:titleStyle>
    <p:bodyStyle>
      <a:lvl1pPr marL="273050" indent="-273050" algn="l" defTabSz="457200" rtl="0" eaLnBrk="1" fontAlgn="base" hangingPunct="1">
        <a:spcBef>
          <a:spcPct val="0"/>
        </a:spcBef>
        <a:spcAft>
          <a:spcPct val="35000"/>
        </a:spcAft>
        <a:buClr>
          <a:srgbClr val="A30B1A"/>
        </a:buClr>
        <a:buFont typeface="Wingdings 2" pitchFamily="18" charset="2"/>
        <a:buChar char="¾"/>
        <a:defRPr kumimoji="1" sz="2400">
          <a:solidFill>
            <a:srgbClr val="000000"/>
          </a:solidFill>
          <a:latin typeface="+mn-lt"/>
          <a:ea typeface="+mn-ea"/>
          <a:cs typeface="+mn-cs"/>
        </a:defRPr>
      </a:lvl1pPr>
      <a:lvl2pPr marL="712788" indent="-242888" algn="l" defTabSz="457200" rtl="0" eaLnBrk="1" fontAlgn="base" hangingPunct="1">
        <a:spcBef>
          <a:spcPct val="0"/>
        </a:spcBef>
        <a:spcAft>
          <a:spcPct val="35000"/>
        </a:spcAft>
        <a:buClr>
          <a:srgbClr val="87867E"/>
        </a:buClr>
        <a:buFont typeface="Wingdings" pitchFamily="2" charset="2"/>
        <a:buChar char="n"/>
        <a:defRPr kumimoji="1" sz="2000">
          <a:solidFill>
            <a:srgbClr val="000000"/>
          </a:solidFill>
          <a:latin typeface="+mn-lt"/>
          <a:ea typeface="+mn-ea"/>
          <a:cs typeface="+mn-cs"/>
        </a:defRPr>
      </a:lvl2pPr>
      <a:lvl3pPr marL="1030288" indent="-138113" algn="l" defTabSz="457200" rtl="0" eaLnBrk="1" fontAlgn="base" hangingPunct="1">
        <a:spcBef>
          <a:spcPct val="0"/>
        </a:spcBef>
        <a:spcAft>
          <a:spcPct val="35000"/>
        </a:spcAft>
        <a:buClr>
          <a:srgbClr val="87867E"/>
        </a:buClr>
        <a:buSzPct val="100000"/>
        <a:buFont typeface="Wingdings" pitchFamily="2" charset="2"/>
        <a:buChar char=""/>
        <a:defRPr kumimoji="1">
          <a:solidFill>
            <a:srgbClr val="000000"/>
          </a:solidFill>
          <a:latin typeface="+mn-lt"/>
          <a:ea typeface="+mn-ea"/>
          <a:cs typeface="+mn-cs"/>
        </a:defRPr>
      </a:lvl3pPr>
      <a:lvl4pPr marL="1344613" indent="-134938" algn="l" defTabSz="457200" rtl="0" eaLnBrk="1" fontAlgn="base" hangingPunct="1">
        <a:spcBef>
          <a:spcPct val="0"/>
        </a:spcBef>
        <a:spcAft>
          <a:spcPct val="35000"/>
        </a:spcAft>
        <a:buClr>
          <a:srgbClr val="87867E"/>
        </a:buClr>
        <a:buSzPct val="100000"/>
        <a:buFont typeface="Arial" charset="0"/>
        <a:buChar char="•"/>
        <a:defRPr kumimoji="1" sz="1600">
          <a:solidFill>
            <a:srgbClr val="000000"/>
          </a:solidFill>
          <a:latin typeface="+mn-lt"/>
          <a:ea typeface="+mn-ea"/>
          <a:cs typeface="+mn-cs"/>
        </a:defRPr>
      </a:lvl4pPr>
      <a:lvl5pPr marL="2305050" indent="365125" algn="l" defTabSz="457200" rtl="0" eaLnBrk="1" fontAlgn="base" hangingPunct="1">
        <a:spcBef>
          <a:spcPct val="0"/>
        </a:spcBef>
        <a:spcAft>
          <a:spcPct val="0"/>
        </a:spcAft>
        <a:buBlip>
          <a:blip r:embed="rId6"/>
        </a:buBlip>
        <a:defRPr kumimoji="1" sz="2000">
          <a:solidFill>
            <a:srgbClr val="000000"/>
          </a:solidFill>
          <a:latin typeface="+mn-lt"/>
          <a:ea typeface="+mn-ea"/>
          <a:cs typeface="+mn-cs"/>
        </a:defRPr>
      </a:lvl5pPr>
      <a:lvl6pPr marL="2762250" indent="365125" algn="l" defTabSz="457200" rtl="0" eaLnBrk="1" fontAlgn="base" hangingPunct="1">
        <a:spcBef>
          <a:spcPct val="0"/>
        </a:spcBef>
        <a:spcAft>
          <a:spcPct val="0"/>
        </a:spcAft>
        <a:buBlip>
          <a:blip r:embed="rId6"/>
        </a:buBlip>
        <a:defRPr kumimoji="1" sz="2000">
          <a:solidFill>
            <a:srgbClr val="000000"/>
          </a:solidFill>
          <a:latin typeface="+mn-lt"/>
          <a:ea typeface="+mn-ea"/>
          <a:cs typeface="+mn-cs"/>
        </a:defRPr>
      </a:lvl6pPr>
      <a:lvl7pPr marL="3219450" indent="365125" algn="l" defTabSz="457200" rtl="0" eaLnBrk="1" fontAlgn="base" hangingPunct="1">
        <a:spcBef>
          <a:spcPct val="0"/>
        </a:spcBef>
        <a:spcAft>
          <a:spcPct val="0"/>
        </a:spcAft>
        <a:buBlip>
          <a:blip r:embed="rId6"/>
        </a:buBlip>
        <a:defRPr kumimoji="1" sz="2000">
          <a:solidFill>
            <a:srgbClr val="000000"/>
          </a:solidFill>
          <a:latin typeface="+mn-lt"/>
          <a:ea typeface="+mn-ea"/>
          <a:cs typeface="+mn-cs"/>
        </a:defRPr>
      </a:lvl7pPr>
      <a:lvl8pPr marL="3676650" indent="365125" algn="l" defTabSz="457200" rtl="0" eaLnBrk="1" fontAlgn="base" hangingPunct="1">
        <a:spcBef>
          <a:spcPct val="0"/>
        </a:spcBef>
        <a:spcAft>
          <a:spcPct val="0"/>
        </a:spcAft>
        <a:buBlip>
          <a:blip r:embed="rId6"/>
        </a:buBlip>
        <a:defRPr kumimoji="1" sz="2000">
          <a:solidFill>
            <a:srgbClr val="000000"/>
          </a:solidFill>
          <a:latin typeface="+mn-lt"/>
          <a:ea typeface="+mn-ea"/>
          <a:cs typeface="+mn-cs"/>
        </a:defRPr>
      </a:lvl8pPr>
      <a:lvl9pPr marL="4133850" indent="365125" algn="l" defTabSz="457200" rtl="0" eaLnBrk="1" fontAlgn="base" hangingPunct="1">
        <a:spcBef>
          <a:spcPct val="0"/>
        </a:spcBef>
        <a:spcAft>
          <a:spcPct val="0"/>
        </a:spcAft>
        <a:buBlip>
          <a:blip r:embed="rId6"/>
        </a:buBlip>
        <a:defRPr kumimoji="1"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/>
          <p:cNvPicPr>
            <a:picLocks noChangeAspect="1" noChangeArrowheads="1"/>
          </p:cNvPicPr>
          <p:nvPr userDrawn="1"/>
        </p:nvPicPr>
        <p:blipFill rotWithShape="1">
          <a:blip r:embed="rId8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16720" b="43944"/>
          <a:stretch/>
        </p:blipFill>
        <p:spPr bwMode="auto">
          <a:xfrm>
            <a:off x="2822" y="2277480"/>
            <a:ext cx="9141179" cy="28660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 userDrawn="1"/>
        </p:nvSpPr>
        <p:spPr>
          <a:xfrm>
            <a:off x="1411" y="2235593"/>
            <a:ext cx="9144000" cy="2833441"/>
          </a:xfrm>
          <a:prstGeom prst="rect">
            <a:avLst/>
          </a:prstGeom>
          <a:gradFill flip="none" rotWithShape="1">
            <a:gsLst>
              <a:gs pos="9000">
                <a:schemeClr val="accent3">
                  <a:lumMod val="0"/>
                  <a:lumOff val="100000"/>
                  <a:alpha val="35000"/>
                </a:schemeClr>
              </a:gs>
              <a:gs pos="100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Rectangle 15"/>
          <p:cNvSpPr/>
          <p:nvPr userDrawn="1"/>
        </p:nvSpPr>
        <p:spPr bwMode="auto">
          <a:xfrm>
            <a:off x="4355976" y="4829679"/>
            <a:ext cx="4788024" cy="245121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37000">
                <a:schemeClr val="bg1">
                  <a:alpha val="7300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GB" sz="12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7" name="Rectangle 16"/>
          <p:cNvSpPr/>
          <p:nvPr userDrawn="1"/>
        </p:nvSpPr>
        <p:spPr bwMode="auto">
          <a:xfrm rot="10800000">
            <a:off x="0" y="4829679"/>
            <a:ext cx="4788024" cy="245121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37000">
                <a:schemeClr val="bg1">
                  <a:alpha val="7300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GB" sz="12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355976" y="4895256"/>
            <a:ext cx="440754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ctr" defTabSz="914400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0E587C3-6185-4498-8C81-B6881F24432E}" type="slidenum">
              <a:rPr lang="de-DE" altLang="ja-JP" sz="800" smtClean="0"/>
              <a:pPr marL="0" marR="0" indent="0" algn="ctr" defTabSz="914400" rtl="0" eaLnBrk="1" fontAlgn="ctr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de-DE" altLang="ja-JP" sz="800" dirty="0" smtClean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5152" y="895"/>
            <a:ext cx="917572" cy="570730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4992556" y="4898379"/>
            <a:ext cx="3909757" cy="107722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marL="0" marR="0" lvl="0" indent="0" algn="r" defTabSz="914400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GB" altLang="ja-JP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Arial Unicode MS" pitchFamily="34" charset="-128"/>
              </a:rPr>
              <a:t>COMMERCIAL IN CONFIDENCE</a:t>
            </a:r>
            <a:r>
              <a:rPr kumimoji="1" lang="de-DE" altLang="ja-JP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Arial Unicode MS" pitchFamily="34" charset="-128"/>
              </a:rPr>
              <a:t> </a:t>
            </a:r>
            <a:r>
              <a:rPr kumimoji="1" lang="en-US" altLang="ja-JP" sz="7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© Copyright 2017 Fujitsu Limited</a:t>
            </a:r>
          </a:p>
        </p:txBody>
      </p:sp>
    </p:spTree>
    <p:extLst>
      <p:ext uri="{BB962C8B-B14F-4D97-AF65-F5344CB8AC3E}">
        <p14:creationId xmlns:p14="http://schemas.microsoft.com/office/powerpoint/2010/main" val="20262108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5" r:id="rId1"/>
    <p:sldLayoutId id="2147483736" r:id="rId2"/>
    <p:sldLayoutId id="2147483737" r:id="rId3"/>
    <p:sldLayoutId id="2147483738" r:id="rId4"/>
    <p:sldLayoutId id="2147483739" r:id="rId5"/>
    <p:sldLayoutId id="2147483740" r:id="rId6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 descr="Jumper_New.jpg"/>
          <p:cNvPicPr>
            <a:picLocks noChangeAspect="1"/>
          </p:cNvPicPr>
          <p:nvPr userDrawn="1"/>
        </p:nvPicPr>
        <p:blipFill>
          <a:blip r:embed="rId3"/>
          <a:srcRect t="11474" b="32590"/>
          <a:stretch>
            <a:fillRect/>
          </a:stretch>
        </p:blipFill>
        <p:spPr>
          <a:xfrm>
            <a:off x="0" y="1428750"/>
            <a:ext cx="9144000" cy="3714750"/>
          </a:xfrm>
          <a:prstGeom prst="rect">
            <a:avLst/>
          </a:prstGeom>
        </p:spPr>
      </p:pic>
      <p:pic>
        <p:nvPicPr>
          <p:cNvPr id="41" name="Picture 79" descr="TitleRed_24_L150"/>
          <p:cNvPicPr>
            <a:picLocks noChangeAspect="1" noChangeArrowheads="1"/>
          </p:cNvPicPr>
          <p:nvPr userDrawn="1"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46468"/>
          <a:stretch>
            <a:fillRect/>
          </a:stretch>
        </p:blipFill>
        <p:spPr bwMode="hidden">
          <a:xfrm>
            <a:off x="0" y="0"/>
            <a:ext cx="9144000" cy="19970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Group 47" descr="Fujitsu - shaping tomorrow with you"/>
          <p:cNvGrpSpPr>
            <a:grpSpLocks noChangeAspect="1"/>
          </p:cNvGrpSpPr>
          <p:nvPr userDrawn="1"/>
        </p:nvGrpSpPr>
        <p:grpSpPr bwMode="auto">
          <a:xfrm>
            <a:off x="7395475" y="94205"/>
            <a:ext cx="1647825" cy="920750"/>
            <a:chOff x="4604" y="117"/>
            <a:chExt cx="1038" cy="580"/>
          </a:xfrm>
        </p:grpSpPr>
        <p:sp>
          <p:nvSpPr>
            <p:cNvPr id="106" name="AutoShape 48"/>
            <p:cNvSpPr>
              <a:spLocks noChangeAspect="1" noChangeArrowheads="1" noTextEdit="1"/>
            </p:cNvSpPr>
            <p:nvPr userDrawn="1"/>
          </p:nvSpPr>
          <p:spPr bwMode="gray">
            <a:xfrm>
              <a:off x="4604" y="117"/>
              <a:ext cx="1038" cy="5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07" name="Freeform 49"/>
            <p:cNvSpPr>
              <a:spLocks/>
            </p:cNvSpPr>
            <p:nvPr userDrawn="1"/>
          </p:nvSpPr>
          <p:spPr bwMode="gray">
            <a:xfrm>
              <a:off x="4655" y="604"/>
              <a:ext cx="26" cy="43"/>
            </a:xfrm>
            <a:custGeom>
              <a:avLst/>
              <a:gdLst/>
              <a:ahLst/>
              <a:cxnLst>
                <a:cxn ang="0">
                  <a:pos x="0" y="731"/>
                </a:cxn>
                <a:cxn ang="0">
                  <a:pos x="0" y="643"/>
                </a:cxn>
                <a:cxn ang="0">
                  <a:pos x="177" y="684"/>
                </a:cxn>
                <a:cxn ang="0">
                  <a:pos x="355" y="568"/>
                </a:cxn>
                <a:cxn ang="0">
                  <a:pos x="325" y="493"/>
                </a:cxn>
                <a:cxn ang="0">
                  <a:pos x="271" y="452"/>
                </a:cxn>
                <a:cxn ang="0">
                  <a:pos x="203" y="417"/>
                </a:cxn>
                <a:cxn ang="0">
                  <a:pos x="62" y="323"/>
                </a:cxn>
                <a:cxn ang="0">
                  <a:pos x="12" y="190"/>
                </a:cxn>
                <a:cxn ang="0">
                  <a:pos x="90" y="41"/>
                </a:cxn>
                <a:cxn ang="0">
                  <a:pos x="257" y="0"/>
                </a:cxn>
                <a:cxn ang="0">
                  <a:pos x="411" y="24"/>
                </a:cxn>
                <a:cxn ang="0">
                  <a:pos x="411" y="106"/>
                </a:cxn>
                <a:cxn ang="0">
                  <a:pos x="262" y="74"/>
                </a:cxn>
                <a:cxn ang="0">
                  <a:pos x="162" y="98"/>
                </a:cxn>
                <a:cxn ang="0">
                  <a:pos x="120" y="178"/>
                </a:cxn>
                <a:cxn ang="0">
                  <a:pos x="149" y="253"/>
                </a:cxn>
                <a:cxn ang="0">
                  <a:pos x="273" y="331"/>
                </a:cxn>
                <a:cxn ang="0">
                  <a:pos x="374" y="388"/>
                </a:cxn>
                <a:cxn ang="0">
                  <a:pos x="444" y="465"/>
                </a:cxn>
                <a:cxn ang="0">
                  <a:pos x="463" y="556"/>
                </a:cxn>
                <a:cxn ang="0">
                  <a:pos x="184" y="762"/>
                </a:cxn>
                <a:cxn ang="0">
                  <a:pos x="0" y="731"/>
                </a:cxn>
              </a:cxnLst>
              <a:rect l="0" t="0" r="r" b="b"/>
              <a:pathLst>
                <a:path w="463" h="762">
                  <a:moveTo>
                    <a:pt x="0" y="731"/>
                  </a:moveTo>
                  <a:cubicBezTo>
                    <a:pt x="0" y="643"/>
                    <a:pt x="0" y="643"/>
                    <a:pt x="0" y="643"/>
                  </a:cubicBezTo>
                  <a:cubicBezTo>
                    <a:pt x="48" y="670"/>
                    <a:pt x="107" y="684"/>
                    <a:pt x="177" y="684"/>
                  </a:cubicBezTo>
                  <a:cubicBezTo>
                    <a:pt x="296" y="684"/>
                    <a:pt x="355" y="645"/>
                    <a:pt x="355" y="568"/>
                  </a:cubicBezTo>
                  <a:cubicBezTo>
                    <a:pt x="355" y="538"/>
                    <a:pt x="345" y="513"/>
                    <a:pt x="325" y="493"/>
                  </a:cubicBezTo>
                  <a:cubicBezTo>
                    <a:pt x="309" y="477"/>
                    <a:pt x="291" y="463"/>
                    <a:pt x="271" y="452"/>
                  </a:cubicBezTo>
                  <a:cubicBezTo>
                    <a:pt x="253" y="442"/>
                    <a:pt x="231" y="431"/>
                    <a:pt x="203" y="417"/>
                  </a:cubicBezTo>
                  <a:cubicBezTo>
                    <a:pt x="135" y="384"/>
                    <a:pt x="89" y="352"/>
                    <a:pt x="62" y="323"/>
                  </a:cubicBezTo>
                  <a:cubicBezTo>
                    <a:pt x="29" y="286"/>
                    <a:pt x="12" y="242"/>
                    <a:pt x="12" y="190"/>
                  </a:cubicBezTo>
                  <a:cubicBezTo>
                    <a:pt x="12" y="124"/>
                    <a:pt x="38" y="74"/>
                    <a:pt x="90" y="41"/>
                  </a:cubicBezTo>
                  <a:cubicBezTo>
                    <a:pt x="134" y="13"/>
                    <a:pt x="189" y="0"/>
                    <a:pt x="257" y="0"/>
                  </a:cubicBezTo>
                  <a:cubicBezTo>
                    <a:pt x="304" y="0"/>
                    <a:pt x="355" y="8"/>
                    <a:pt x="411" y="24"/>
                  </a:cubicBezTo>
                  <a:cubicBezTo>
                    <a:pt x="411" y="106"/>
                    <a:pt x="411" y="106"/>
                    <a:pt x="411" y="106"/>
                  </a:cubicBezTo>
                  <a:cubicBezTo>
                    <a:pt x="364" y="85"/>
                    <a:pt x="314" y="74"/>
                    <a:pt x="262" y="74"/>
                  </a:cubicBezTo>
                  <a:cubicBezTo>
                    <a:pt x="222" y="74"/>
                    <a:pt x="188" y="82"/>
                    <a:pt x="162" y="98"/>
                  </a:cubicBezTo>
                  <a:cubicBezTo>
                    <a:pt x="134" y="115"/>
                    <a:pt x="120" y="141"/>
                    <a:pt x="120" y="178"/>
                  </a:cubicBezTo>
                  <a:cubicBezTo>
                    <a:pt x="120" y="209"/>
                    <a:pt x="130" y="234"/>
                    <a:pt x="149" y="253"/>
                  </a:cubicBezTo>
                  <a:cubicBezTo>
                    <a:pt x="168" y="273"/>
                    <a:pt x="209" y="298"/>
                    <a:pt x="273" y="331"/>
                  </a:cubicBezTo>
                  <a:cubicBezTo>
                    <a:pt x="324" y="356"/>
                    <a:pt x="357" y="375"/>
                    <a:pt x="374" y="388"/>
                  </a:cubicBezTo>
                  <a:cubicBezTo>
                    <a:pt x="407" y="412"/>
                    <a:pt x="430" y="437"/>
                    <a:pt x="444" y="465"/>
                  </a:cubicBezTo>
                  <a:cubicBezTo>
                    <a:pt x="457" y="490"/>
                    <a:pt x="463" y="520"/>
                    <a:pt x="463" y="556"/>
                  </a:cubicBezTo>
                  <a:cubicBezTo>
                    <a:pt x="463" y="693"/>
                    <a:pt x="370" y="762"/>
                    <a:pt x="184" y="762"/>
                  </a:cubicBezTo>
                  <a:cubicBezTo>
                    <a:pt x="109" y="762"/>
                    <a:pt x="48" y="752"/>
                    <a:pt x="0" y="731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08" name="Freeform 50"/>
            <p:cNvSpPr>
              <a:spLocks/>
            </p:cNvSpPr>
            <p:nvPr userDrawn="1"/>
          </p:nvSpPr>
          <p:spPr bwMode="gray">
            <a:xfrm>
              <a:off x="4691" y="585"/>
              <a:ext cx="30" cy="61"/>
            </a:xfrm>
            <a:custGeom>
              <a:avLst/>
              <a:gdLst/>
              <a:ahLst/>
              <a:cxnLst>
                <a:cxn ang="0">
                  <a:pos x="0" y="1087"/>
                </a:cxn>
                <a:cxn ang="0">
                  <a:pos x="0" y="0"/>
                </a:cxn>
                <a:cxn ang="0">
                  <a:pos x="124" y="0"/>
                </a:cxn>
                <a:cxn ang="0">
                  <a:pos x="124" y="382"/>
                </a:cxn>
                <a:cxn ang="0">
                  <a:pos x="306" y="345"/>
                </a:cxn>
                <a:cxn ang="0">
                  <a:pos x="526" y="458"/>
                </a:cxn>
                <a:cxn ang="0">
                  <a:pos x="548" y="644"/>
                </a:cxn>
                <a:cxn ang="0">
                  <a:pos x="548" y="1087"/>
                </a:cxn>
                <a:cxn ang="0">
                  <a:pos x="425" y="1087"/>
                </a:cxn>
                <a:cxn ang="0">
                  <a:pos x="425" y="624"/>
                </a:cxn>
                <a:cxn ang="0">
                  <a:pos x="403" y="477"/>
                </a:cxn>
                <a:cxn ang="0">
                  <a:pos x="294" y="419"/>
                </a:cxn>
                <a:cxn ang="0">
                  <a:pos x="124" y="463"/>
                </a:cxn>
                <a:cxn ang="0">
                  <a:pos x="124" y="1087"/>
                </a:cxn>
                <a:cxn ang="0">
                  <a:pos x="0" y="1087"/>
                </a:cxn>
              </a:cxnLst>
              <a:rect l="0" t="0" r="r" b="b"/>
              <a:pathLst>
                <a:path w="548" h="1087">
                  <a:moveTo>
                    <a:pt x="0" y="1087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24" y="382"/>
                    <a:pt x="124" y="382"/>
                    <a:pt x="124" y="382"/>
                  </a:cubicBezTo>
                  <a:cubicBezTo>
                    <a:pt x="188" y="357"/>
                    <a:pt x="249" y="345"/>
                    <a:pt x="306" y="345"/>
                  </a:cubicBezTo>
                  <a:cubicBezTo>
                    <a:pt x="420" y="345"/>
                    <a:pt x="493" y="382"/>
                    <a:pt x="526" y="458"/>
                  </a:cubicBezTo>
                  <a:cubicBezTo>
                    <a:pt x="541" y="492"/>
                    <a:pt x="548" y="554"/>
                    <a:pt x="548" y="644"/>
                  </a:cubicBezTo>
                  <a:cubicBezTo>
                    <a:pt x="548" y="1087"/>
                    <a:pt x="548" y="1087"/>
                    <a:pt x="548" y="1087"/>
                  </a:cubicBezTo>
                  <a:cubicBezTo>
                    <a:pt x="425" y="1087"/>
                    <a:pt x="425" y="1087"/>
                    <a:pt x="425" y="1087"/>
                  </a:cubicBezTo>
                  <a:cubicBezTo>
                    <a:pt x="425" y="624"/>
                    <a:pt x="425" y="624"/>
                    <a:pt x="425" y="624"/>
                  </a:cubicBezTo>
                  <a:cubicBezTo>
                    <a:pt x="425" y="555"/>
                    <a:pt x="418" y="506"/>
                    <a:pt x="403" y="477"/>
                  </a:cubicBezTo>
                  <a:cubicBezTo>
                    <a:pt x="384" y="439"/>
                    <a:pt x="347" y="419"/>
                    <a:pt x="294" y="419"/>
                  </a:cubicBezTo>
                  <a:cubicBezTo>
                    <a:pt x="245" y="419"/>
                    <a:pt x="189" y="434"/>
                    <a:pt x="124" y="463"/>
                  </a:cubicBezTo>
                  <a:cubicBezTo>
                    <a:pt x="124" y="1087"/>
                    <a:pt x="124" y="1087"/>
                    <a:pt x="124" y="1087"/>
                  </a:cubicBezTo>
                  <a:lnTo>
                    <a:pt x="0" y="1087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09" name="Freeform 51"/>
            <p:cNvSpPr>
              <a:spLocks noEditPoints="1"/>
            </p:cNvSpPr>
            <p:nvPr userDrawn="1"/>
          </p:nvSpPr>
          <p:spPr bwMode="gray">
            <a:xfrm>
              <a:off x="4730" y="604"/>
              <a:ext cx="32" cy="43"/>
            </a:xfrm>
            <a:custGeom>
              <a:avLst/>
              <a:gdLst/>
              <a:ahLst/>
              <a:cxnLst>
                <a:cxn ang="0">
                  <a:pos x="437" y="286"/>
                </a:cxn>
                <a:cxn ang="0">
                  <a:pos x="437" y="248"/>
                </a:cxn>
                <a:cxn ang="0">
                  <a:pos x="415" y="138"/>
                </a:cxn>
                <a:cxn ang="0">
                  <a:pos x="271" y="77"/>
                </a:cxn>
                <a:cxn ang="0">
                  <a:pos x="70" y="118"/>
                </a:cxn>
                <a:cxn ang="0">
                  <a:pos x="70" y="31"/>
                </a:cxn>
                <a:cxn ang="0">
                  <a:pos x="284" y="0"/>
                </a:cxn>
                <a:cxn ang="0">
                  <a:pos x="516" y="76"/>
                </a:cxn>
                <a:cxn ang="0">
                  <a:pos x="558" y="200"/>
                </a:cxn>
                <a:cxn ang="0">
                  <a:pos x="561" y="290"/>
                </a:cxn>
                <a:cxn ang="0">
                  <a:pos x="561" y="727"/>
                </a:cxn>
                <a:cxn ang="0">
                  <a:pos x="293" y="762"/>
                </a:cxn>
                <a:cxn ang="0">
                  <a:pos x="83" y="720"/>
                </a:cxn>
                <a:cxn ang="0">
                  <a:pos x="0" y="558"/>
                </a:cxn>
                <a:cxn ang="0">
                  <a:pos x="96" y="363"/>
                </a:cxn>
                <a:cxn ang="0">
                  <a:pos x="336" y="297"/>
                </a:cxn>
                <a:cxn ang="0">
                  <a:pos x="437" y="286"/>
                </a:cxn>
                <a:cxn ang="0">
                  <a:pos x="437" y="356"/>
                </a:cxn>
                <a:cxn ang="0">
                  <a:pos x="267" y="382"/>
                </a:cxn>
                <a:cxn ang="0">
                  <a:pos x="127" y="545"/>
                </a:cxn>
                <a:cxn ang="0">
                  <a:pos x="168" y="650"/>
                </a:cxn>
                <a:cxn ang="0">
                  <a:pos x="312" y="687"/>
                </a:cxn>
                <a:cxn ang="0">
                  <a:pos x="437" y="670"/>
                </a:cxn>
                <a:cxn ang="0">
                  <a:pos x="437" y="356"/>
                </a:cxn>
              </a:cxnLst>
              <a:rect l="0" t="0" r="r" b="b"/>
              <a:pathLst>
                <a:path w="561" h="762">
                  <a:moveTo>
                    <a:pt x="437" y="286"/>
                  </a:moveTo>
                  <a:cubicBezTo>
                    <a:pt x="437" y="248"/>
                    <a:pt x="437" y="248"/>
                    <a:pt x="437" y="248"/>
                  </a:cubicBezTo>
                  <a:cubicBezTo>
                    <a:pt x="437" y="200"/>
                    <a:pt x="430" y="164"/>
                    <a:pt x="415" y="138"/>
                  </a:cubicBezTo>
                  <a:cubicBezTo>
                    <a:pt x="392" y="97"/>
                    <a:pt x="344" y="77"/>
                    <a:pt x="271" y="77"/>
                  </a:cubicBezTo>
                  <a:cubicBezTo>
                    <a:pt x="206" y="77"/>
                    <a:pt x="139" y="91"/>
                    <a:pt x="70" y="118"/>
                  </a:cubicBezTo>
                  <a:cubicBezTo>
                    <a:pt x="70" y="31"/>
                    <a:pt x="70" y="31"/>
                    <a:pt x="70" y="31"/>
                  </a:cubicBezTo>
                  <a:cubicBezTo>
                    <a:pt x="139" y="10"/>
                    <a:pt x="210" y="0"/>
                    <a:pt x="284" y="0"/>
                  </a:cubicBezTo>
                  <a:cubicBezTo>
                    <a:pt x="397" y="0"/>
                    <a:pt x="474" y="25"/>
                    <a:pt x="516" y="76"/>
                  </a:cubicBezTo>
                  <a:cubicBezTo>
                    <a:pt x="539" y="104"/>
                    <a:pt x="553" y="145"/>
                    <a:pt x="558" y="200"/>
                  </a:cubicBezTo>
                  <a:cubicBezTo>
                    <a:pt x="560" y="220"/>
                    <a:pt x="561" y="250"/>
                    <a:pt x="561" y="290"/>
                  </a:cubicBezTo>
                  <a:cubicBezTo>
                    <a:pt x="561" y="727"/>
                    <a:pt x="561" y="727"/>
                    <a:pt x="561" y="727"/>
                  </a:cubicBezTo>
                  <a:cubicBezTo>
                    <a:pt x="477" y="750"/>
                    <a:pt x="387" y="762"/>
                    <a:pt x="293" y="762"/>
                  </a:cubicBezTo>
                  <a:cubicBezTo>
                    <a:pt x="203" y="762"/>
                    <a:pt x="133" y="748"/>
                    <a:pt x="83" y="720"/>
                  </a:cubicBezTo>
                  <a:cubicBezTo>
                    <a:pt x="28" y="689"/>
                    <a:pt x="0" y="635"/>
                    <a:pt x="0" y="558"/>
                  </a:cubicBezTo>
                  <a:cubicBezTo>
                    <a:pt x="0" y="470"/>
                    <a:pt x="32" y="405"/>
                    <a:pt x="96" y="363"/>
                  </a:cubicBezTo>
                  <a:cubicBezTo>
                    <a:pt x="143" y="332"/>
                    <a:pt x="223" y="310"/>
                    <a:pt x="336" y="297"/>
                  </a:cubicBezTo>
                  <a:cubicBezTo>
                    <a:pt x="357" y="294"/>
                    <a:pt x="391" y="291"/>
                    <a:pt x="437" y="286"/>
                  </a:cubicBezTo>
                  <a:close/>
                  <a:moveTo>
                    <a:pt x="437" y="356"/>
                  </a:moveTo>
                  <a:cubicBezTo>
                    <a:pt x="362" y="363"/>
                    <a:pt x="305" y="372"/>
                    <a:pt x="267" y="382"/>
                  </a:cubicBezTo>
                  <a:cubicBezTo>
                    <a:pt x="173" y="405"/>
                    <a:pt x="127" y="460"/>
                    <a:pt x="127" y="545"/>
                  </a:cubicBezTo>
                  <a:cubicBezTo>
                    <a:pt x="127" y="593"/>
                    <a:pt x="140" y="627"/>
                    <a:pt x="168" y="650"/>
                  </a:cubicBezTo>
                  <a:cubicBezTo>
                    <a:pt x="198" y="675"/>
                    <a:pt x="246" y="687"/>
                    <a:pt x="312" y="687"/>
                  </a:cubicBezTo>
                  <a:cubicBezTo>
                    <a:pt x="357" y="687"/>
                    <a:pt x="398" y="681"/>
                    <a:pt x="437" y="670"/>
                  </a:cubicBezTo>
                  <a:lnTo>
                    <a:pt x="437" y="356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10" name="Freeform 52"/>
            <p:cNvSpPr>
              <a:spLocks noEditPoints="1"/>
            </p:cNvSpPr>
            <p:nvPr userDrawn="1"/>
          </p:nvSpPr>
          <p:spPr bwMode="gray">
            <a:xfrm>
              <a:off x="4774" y="604"/>
              <a:ext cx="32" cy="61"/>
            </a:xfrm>
            <a:custGeom>
              <a:avLst/>
              <a:gdLst/>
              <a:ahLst/>
              <a:cxnLst>
                <a:cxn ang="0">
                  <a:pos x="123" y="711"/>
                </a:cxn>
                <a:cxn ang="0">
                  <a:pos x="123" y="1087"/>
                </a:cxn>
                <a:cxn ang="0">
                  <a:pos x="0" y="1087"/>
                </a:cxn>
                <a:cxn ang="0">
                  <a:pos x="0" y="28"/>
                </a:cxn>
                <a:cxn ang="0">
                  <a:pos x="249" y="0"/>
                </a:cxn>
                <a:cxn ang="0">
                  <a:pos x="505" y="113"/>
                </a:cxn>
                <a:cxn ang="0">
                  <a:pos x="567" y="379"/>
                </a:cxn>
                <a:cxn ang="0">
                  <a:pos x="489" y="662"/>
                </a:cxn>
                <a:cxn ang="0">
                  <a:pos x="274" y="762"/>
                </a:cxn>
                <a:cxn ang="0">
                  <a:pos x="172" y="742"/>
                </a:cxn>
                <a:cxn ang="0">
                  <a:pos x="123" y="711"/>
                </a:cxn>
                <a:cxn ang="0">
                  <a:pos x="123" y="625"/>
                </a:cxn>
                <a:cxn ang="0">
                  <a:pos x="260" y="687"/>
                </a:cxn>
                <a:cxn ang="0">
                  <a:pos x="400" y="591"/>
                </a:cxn>
                <a:cxn ang="0">
                  <a:pos x="441" y="378"/>
                </a:cxn>
                <a:cxn ang="0">
                  <a:pos x="386" y="140"/>
                </a:cxn>
                <a:cxn ang="0">
                  <a:pos x="230" y="74"/>
                </a:cxn>
                <a:cxn ang="0">
                  <a:pos x="123" y="83"/>
                </a:cxn>
                <a:cxn ang="0">
                  <a:pos x="123" y="625"/>
                </a:cxn>
              </a:cxnLst>
              <a:rect l="0" t="0" r="r" b="b"/>
              <a:pathLst>
                <a:path w="567" h="1087">
                  <a:moveTo>
                    <a:pt x="123" y="711"/>
                  </a:moveTo>
                  <a:cubicBezTo>
                    <a:pt x="123" y="1087"/>
                    <a:pt x="123" y="1087"/>
                    <a:pt x="123" y="1087"/>
                  </a:cubicBezTo>
                  <a:cubicBezTo>
                    <a:pt x="0" y="1087"/>
                    <a:pt x="0" y="1087"/>
                    <a:pt x="0" y="1087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85" y="9"/>
                    <a:pt x="168" y="0"/>
                    <a:pt x="249" y="0"/>
                  </a:cubicBezTo>
                  <a:cubicBezTo>
                    <a:pt x="374" y="0"/>
                    <a:pt x="459" y="37"/>
                    <a:pt x="505" y="113"/>
                  </a:cubicBezTo>
                  <a:cubicBezTo>
                    <a:pt x="546" y="180"/>
                    <a:pt x="567" y="269"/>
                    <a:pt x="567" y="379"/>
                  </a:cubicBezTo>
                  <a:cubicBezTo>
                    <a:pt x="567" y="495"/>
                    <a:pt x="541" y="590"/>
                    <a:pt x="489" y="662"/>
                  </a:cubicBezTo>
                  <a:cubicBezTo>
                    <a:pt x="440" y="728"/>
                    <a:pt x="369" y="762"/>
                    <a:pt x="274" y="762"/>
                  </a:cubicBezTo>
                  <a:cubicBezTo>
                    <a:pt x="234" y="762"/>
                    <a:pt x="200" y="755"/>
                    <a:pt x="172" y="742"/>
                  </a:cubicBezTo>
                  <a:cubicBezTo>
                    <a:pt x="159" y="736"/>
                    <a:pt x="142" y="725"/>
                    <a:pt x="123" y="711"/>
                  </a:cubicBezTo>
                  <a:close/>
                  <a:moveTo>
                    <a:pt x="123" y="625"/>
                  </a:moveTo>
                  <a:cubicBezTo>
                    <a:pt x="165" y="666"/>
                    <a:pt x="210" y="687"/>
                    <a:pt x="260" y="687"/>
                  </a:cubicBezTo>
                  <a:cubicBezTo>
                    <a:pt x="324" y="687"/>
                    <a:pt x="371" y="655"/>
                    <a:pt x="400" y="591"/>
                  </a:cubicBezTo>
                  <a:cubicBezTo>
                    <a:pt x="427" y="533"/>
                    <a:pt x="441" y="462"/>
                    <a:pt x="441" y="378"/>
                  </a:cubicBezTo>
                  <a:cubicBezTo>
                    <a:pt x="441" y="272"/>
                    <a:pt x="422" y="193"/>
                    <a:pt x="386" y="140"/>
                  </a:cubicBezTo>
                  <a:cubicBezTo>
                    <a:pt x="356" y="96"/>
                    <a:pt x="304" y="74"/>
                    <a:pt x="230" y="74"/>
                  </a:cubicBezTo>
                  <a:cubicBezTo>
                    <a:pt x="198" y="74"/>
                    <a:pt x="162" y="77"/>
                    <a:pt x="123" y="83"/>
                  </a:cubicBezTo>
                  <a:lnTo>
                    <a:pt x="123" y="625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11" name="Freeform 53"/>
            <p:cNvSpPr>
              <a:spLocks noEditPoints="1"/>
            </p:cNvSpPr>
            <p:nvPr userDrawn="1"/>
          </p:nvSpPr>
          <p:spPr bwMode="gray">
            <a:xfrm>
              <a:off x="4815" y="591"/>
              <a:ext cx="9" cy="55"/>
            </a:xfrm>
            <a:custGeom>
              <a:avLst/>
              <a:gdLst/>
              <a:ahLst/>
              <a:cxnLst>
                <a:cxn ang="0">
                  <a:pos x="75" y="0"/>
                </a:cxn>
                <a:cxn ang="0">
                  <a:pos x="131" y="25"/>
                </a:cxn>
                <a:cxn ang="0">
                  <a:pos x="150" y="76"/>
                </a:cxn>
                <a:cxn ang="0">
                  <a:pos x="126" y="132"/>
                </a:cxn>
                <a:cxn ang="0">
                  <a:pos x="74" y="151"/>
                </a:cxn>
                <a:cxn ang="0">
                  <a:pos x="19" y="127"/>
                </a:cxn>
                <a:cxn ang="0">
                  <a:pos x="0" y="75"/>
                </a:cxn>
                <a:cxn ang="0">
                  <a:pos x="24" y="20"/>
                </a:cxn>
                <a:cxn ang="0">
                  <a:pos x="75" y="0"/>
                </a:cxn>
                <a:cxn ang="0">
                  <a:pos x="15" y="987"/>
                </a:cxn>
                <a:cxn ang="0">
                  <a:pos x="15" y="265"/>
                </a:cxn>
                <a:cxn ang="0">
                  <a:pos x="138" y="265"/>
                </a:cxn>
                <a:cxn ang="0">
                  <a:pos x="138" y="987"/>
                </a:cxn>
                <a:cxn ang="0">
                  <a:pos x="15" y="987"/>
                </a:cxn>
              </a:cxnLst>
              <a:rect l="0" t="0" r="r" b="b"/>
              <a:pathLst>
                <a:path w="150" h="987">
                  <a:moveTo>
                    <a:pt x="75" y="0"/>
                  </a:moveTo>
                  <a:cubicBezTo>
                    <a:pt x="97" y="0"/>
                    <a:pt x="116" y="9"/>
                    <a:pt x="131" y="25"/>
                  </a:cubicBezTo>
                  <a:cubicBezTo>
                    <a:pt x="144" y="40"/>
                    <a:pt x="150" y="57"/>
                    <a:pt x="150" y="76"/>
                  </a:cubicBezTo>
                  <a:cubicBezTo>
                    <a:pt x="150" y="98"/>
                    <a:pt x="142" y="117"/>
                    <a:pt x="126" y="132"/>
                  </a:cubicBezTo>
                  <a:cubicBezTo>
                    <a:pt x="112" y="145"/>
                    <a:pt x="94" y="151"/>
                    <a:pt x="74" y="151"/>
                  </a:cubicBezTo>
                  <a:cubicBezTo>
                    <a:pt x="52" y="151"/>
                    <a:pt x="33" y="143"/>
                    <a:pt x="19" y="127"/>
                  </a:cubicBezTo>
                  <a:cubicBezTo>
                    <a:pt x="6" y="112"/>
                    <a:pt x="0" y="95"/>
                    <a:pt x="0" y="75"/>
                  </a:cubicBezTo>
                  <a:cubicBezTo>
                    <a:pt x="0" y="53"/>
                    <a:pt x="8" y="35"/>
                    <a:pt x="24" y="20"/>
                  </a:cubicBezTo>
                  <a:cubicBezTo>
                    <a:pt x="38" y="7"/>
                    <a:pt x="55" y="0"/>
                    <a:pt x="75" y="0"/>
                  </a:cubicBezTo>
                  <a:close/>
                  <a:moveTo>
                    <a:pt x="15" y="987"/>
                  </a:moveTo>
                  <a:cubicBezTo>
                    <a:pt x="15" y="265"/>
                    <a:pt x="15" y="265"/>
                    <a:pt x="15" y="265"/>
                  </a:cubicBezTo>
                  <a:cubicBezTo>
                    <a:pt x="138" y="265"/>
                    <a:pt x="138" y="265"/>
                    <a:pt x="138" y="265"/>
                  </a:cubicBezTo>
                  <a:cubicBezTo>
                    <a:pt x="138" y="987"/>
                    <a:pt x="138" y="987"/>
                    <a:pt x="138" y="987"/>
                  </a:cubicBezTo>
                  <a:lnTo>
                    <a:pt x="15" y="987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12" name="Freeform 54"/>
            <p:cNvSpPr>
              <a:spLocks/>
            </p:cNvSpPr>
            <p:nvPr userDrawn="1"/>
          </p:nvSpPr>
          <p:spPr bwMode="gray">
            <a:xfrm>
              <a:off x="4836" y="604"/>
              <a:ext cx="31" cy="42"/>
            </a:xfrm>
            <a:custGeom>
              <a:avLst/>
              <a:gdLst/>
              <a:ahLst/>
              <a:cxnLst>
                <a:cxn ang="0">
                  <a:pos x="0" y="742"/>
                </a:cxn>
                <a:cxn ang="0">
                  <a:pos x="0" y="28"/>
                </a:cxn>
                <a:cxn ang="0">
                  <a:pos x="289" y="0"/>
                </a:cxn>
                <a:cxn ang="0">
                  <a:pos x="526" y="113"/>
                </a:cxn>
                <a:cxn ang="0">
                  <a:pos x="548" y="299"/>
                </a:cxn>
                <a:cxn ang="0">
                  <a:pos x="548" y="742"/>
                </a:cxn>
                <a:cxn ang="0">
                  <a:pos x="424" y="742"/>
                </a:cxn>
                <a:cxn ang="0">
                  <a:pos x="424" y="306"/>
                </a:cxn>
                <a:cxn ang="0">
                  <a:pos x="403" y="134"/>
                </a:cxn>
                <a:cxn ang="0">
                  <a:pos x="277" y="74"/>
                </a:cxn>
                <a:cxn ang="0">
                  <a:pos x="123" y="90"/>
                </a:cxn>
                <a:cxn ang="0">
                  <a:pos x="123" y="742"/>
                </a:cxn>
                <a:cxn ang="0">
                  <a:pos x="0" y="742"/>
                </a:cxn>
              </a:cxnLst>
              <a:rect l="0" t="0" r="r" b="b"/>
              <a:pathLst>
                <a:path w="548" h="742">
                  <a:moveTo>
                    <a:pt x="0" y="742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114" y="9"/>
                    <a:pt x="210" y="0"/>
                    <a:pt x="289" y="0"/>
                  </a:cubicBezTo>
                  <a:cubicBezTo>
                    <a:pt x="415" y="0"/>
                    <a:pt x="494" y="38"/>
                    <a:pt x="526" y="113"/>
                  </a:cubicBezTo>
                  <a:cubicBezTo>
                    <a:pt x="541" y="149"/>
                    <a:pt x="548" y="210"/>
                    <a:pt x="548" y="299"/>
                  </a:cubicBezTo>
                  <a:cubicBezTo>
                    <a:pt x="548" y="742"/>
                    <a:pt x="548" y="742"/>
                    <a:pt x="548" y="742"/>
                  </a:cubicBezTo>
                  <a:cubicBezTo>
                    <a:pt x="424" y="742"/>
                    <a:pt x="424" y="742"/>
                    <a:pt x="424" y="742"/>
                  </a:cubicBezTo>
                  <a:cubicBezTo>
                    <a:pt x="424" y="306"/>
                    <a:pt x="424" y="306"/>
                    <a:pt x="424" y="306"/>
                  </a:cubicBezTo>
                  <a:cubicBezTo>
                    <a:pt x="424" y="221"/>
                    <a:pt x="417" y="163"/>
                    <a:pt x="403" y="134"/>
                  </a:cubicBezTo>
                  <a:cubicBezTo>
                    <a:pt x="382" y="94"/>
                    <a:pt x="341" y="74"/>
                    <a:pt x="277" y="74"/>
                  </a:cubicBezTo>
                  <a:cubicBezTo>
                    <a:pt x="227" y="74"/>
                    <a:pt x="176" y="80"/>
                    <a:pt x="123" y="90"/>
                  </a:cubicBezTo>
                  <a:cubicBezTo>
                    <a:pt x="123" y="742"/>
                    <a:pt x="123" y="742"/>
                    <a:pt x="123" y="742"/>
                  </a:cubicBezTo>
                  <a:lnTo>
                    <a:pt x="0" y="74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13" name="Freeform 55"/>
            <p:cNvSpPr>
              <a:spLocks noEditPoints="1"/>
            </p:cNvSpPr>
            <p:nvPr userDrawn="1"/>
          </p:nvSpPr>
          <p:spPr bwMode="gray">
            <a:xfrm>
              <a:off x="4876" y="604"/>
              <a:ext cx="32" cy="62"/>
            </a:xfrm>
            <a:custGeom>
              <a:avLst/>
              <a:gdLst/>
              <a:ahLst/>
              <a:cxnLst>
                <a:cxn ang="0">
                  <a:pos x="445" y="677"/>
                </a:cxn>
                <a:cxn ang="0">
                  <a:pos x="399" y="721"/>
                </a:cxn>
                <a:cxn ang="0">
                  <a:pos x="257" y="762"/>
                </a:cxn>
                <a:cxn ang="0">
                  <a:pos x="97" y="708"/>
                </a:cxn>
                <a:cxn ang="0">
                  <a:pos x="0" y="414"/>
                </a:cxn>
                <a:cxn ang="0">
                  <a:pos x="71" y="131"/>
                </a:cxn>
                <a:cxn ang="0">
                  <a:pos x="340" y="0"/>
                </a:cxn>
                <a:cxn ang="0">
                  <a:pos x="569" y="28"/>
                </a:cxn>
                <a:cxn ang="0">
                  <a:pos x="569" y="601"/>
                </a:cxn>
                <a:cxn ang="0">
                  <a:pos x="555" y="843"/>
                </a:cxn>
                <a:cxn ang="0">
                  <a:pos x="422" y="1052"/>
                </a:cxn>
                <a:cxn ang="0">
                  <a:pos x="191" y="1098"/>
                </a:cxn>
                <a:cxn ang="0">
                  <a:pos x="98" y="1092"/>
                </a:cxn>
                <a:cxn ang="0">
                  <a:pos x="98" y="1018"/>
                </a:cxn>
                <a:cxn ang="0">
                  <a:pos x="190" y="1024"/>
                </a:cxn>
                <a:cxn ang="0">
                  <a:pos x="341" y="997"/>
                </a:cxn>
                <a:cxn ang="0">
                  <a:pos x="434" y="858"/>
                </a:cxn>
                <a:cxn ang="0">
                  <a:pos x="445" y="716"/>
                </a:cxn>
                <a:cxn ang="0">
                  <a:pos x="445" y="677"/>
                </a:cxn>
                <a:cxn ang="0">
                  <a:pos x="445" y="81"/>
                </a:cxn>
                <a:cxn ang="0">
                  <a:pos x="353" y="74"/>
                </a:cxn>
                <a:cxn ang="0">
                  <a:pos x="231" y="106"/>
                </a:cxn>
                <a:cxn ang="0">
                  <a:pos x="152" y="233"/>
                </a:cxn>
                <a:cxn ang="0">
                  <a:pos x="126" y="419"/>
                </a:cxn>
                <a:cxn ang="0">
                  <a:pos x="174" y="633"/>
                </a:cxn>
                <a:cxn ang="0">
                  <a:pos x="274" y="687"/>
                </a:cxn>
                <a:cxn ang="0">
                  <a:pos x="371" y="654"/>
                </a:cxn>
                <a:cxn ang="0">
                  <a:pos x="435" y="566"/>
                </a:cxn>
                <a:cxn ang="0">
                  <a:pos x="445" y="483"/>
                </a:cxn>
                <a:cxn ang="0">
                  <a:pos x="445" y="81"/>
                </a:cxn>
              </a:cxnLst>
              <a:rect l="0" t="0" r="r" b="b"/>
              <a:pathLst>
                <a:path w="569" h="1098">
                  <a:moveTo>
                    <a:pt x="445" y="677"/>
                  </a:moveTo>
                  <a:cubicBezTo>
                    <a:pt x="427" y="697"/>
                    <a:pt x="412" y="712"/>
                    <a:pt x="399" y="721"/>
                  </a:cubicBezTo>
                  <a:cubicBezTo>
                    <a:pt x="362" y="748"/>
                    <a:pt x="314" y="762"/>
                    <a:pt x="257" y="762"/>
                  </a:cubicBezTo>
                  <a:cubicBezTo>
                    <a:pt x="192" y="762"/>
                    <a:pt x="139" y="744"/>
                    <a:pt x="97" y="708"/>
                  </a:cubicBezTo>
                  <a:cubicBezTo>
                    <a:pt x="32" y="654"/>
                    <a:pt x="0" y="556"/>
                    <a:pt x="0" y="414"/>
                  </a:cubicBezTo>
                  <a:cubicBezTo>
                    <a:pt x="0" y="300"/>
                    <a:pt x="24" y="206"/>
                    <a:pt x="71" y="131"/>
                  </a:cubicBezTo>
                  <a:cubicBezTo>
                    <a:pt x="126" y="44"/>
                    <a:pt x="216" y="0"/>
                    <a:pt x="340" y="0"/>
                  </a:cubicBezTo>
                  <a:cubicBezTo>
                    <a:pt x="414" y="0"/>
                    <a:pt x="490" y="9"/>
                    <a:pt x="569" y="28"/>
                  </a:cubicBezTo>
                  <a:cubicBezTo>
                    <a:pt x="569" y="601"/>
                    <a:pt x="569" y="601"/>
                    <a:pt x="569" y="601"/>
                  </a:cubicBezTo>
                  <a:cubicBezTo>
                    <a:pt x="569" y="707"/>
                    <a:pt x="564" y="788"/>
                    <a:pt x="555" y="843"/>
                  </a:cubicBezTo>
                  <a:cubicBezTo>
                    <a:pt x="538" y="944"/>
                    <a:pt x="494" y="1013"/>
                    <a:pt x="422" y="1052"/>
                  </a:cubicBezTo>
                  <a:cubicBezTo>
                    <a:pt x="363" y="1083"/>
                    <a:pt x="286" y="1098"/>
                    <a:pt x="191" y="1098"/>
                  </a:cubicBezTo>
                  <a:cubicBezTo>
                    <a:pt x="164" y="1098"/>
                    <a:pt x="133" y="1096"/>
                    <a:pt x="98" y="1092"/>
                  </a:cubicBezTo>
                  <a:cubicBezTo>
                    <a:pt x="98" y="1018"/>
                    <a:pt x="98" y="1018"/>
                    <a:pt x="98" y="1018"/>
                  </a:cubicBezTo>
                  <a:cubicBezTo>
                    <a:pt x="130" y="1022"/>
                    <a:pt x="160" y="1024"/>
                    <a:pt x="190" y="1024"/>
                  </a:cubicBezTo>
                  <a:cubicBezTo>
                    <a:pt x="258" y="1024"/>
                    <a:pt x="308" y="1015"/>
                    <a:pt x="341" y="997"/>
                  </a:cubicBezTo>
                  <a:cubicBezTo>
                    <a:pt x="390" y="971"/>
                    <a:pt x="421" y="924"/>
                    <a:pt x="434" y="858"/>
                  </a:cubicBezTo>
                  <a:cubicBezTo>
                    <a:pt x="442" y="821"/>
                    <a:pt x="445" y="773"/>
                    <a:pt x="445" y="716"/>
                  </a:cubicBezTo>
                  <a:lnTo>
                    <a:pt x="445" y="677"/>
                  </a:lnTo>
                  <a:close/>
                  <a:moveTo>
                    <a:pt x="445" y="81"/>
                  </a:moveTo>
                  <a:cubicBezTo>
                    <a:pt x="411" y="77"/>
                    <a:pt x="380" y="74"/>
                    <a:pt x="353" y="74"/>
                  </a:cubicBezTo>
                  <a:cubicBezTo>
                    <a:pt x="301" y="74"/>
                    <a:pt x="260" y="85"/>
                    <a:pt x="231" y="106"/>
                  </a:cubicBezTo>
                  <a:cubicBezTo>
                    <a:pt x="197" y="130"/>
                    <a:pt x="171" y="173"/>
                    <a:pt x="152" y="233"/>
                  </a:cubicBezTo>
                  <a:cubicBezTo>
                    <a:pt x="135" y="287"/>
                    <a:pt x="126" y="348"/>
                    <a:pt x="126" y="419"/>
                  </a:cubicBezTo>
                  <a:cubicBezTo>
                    <a:pt x="126" y="517"/>
                    <a:pt x="142" y="589"/>
                    <a:pt x="174" y="633"/>
                  </a:cubicBezTo>
                  <a:cubicBezTo>
                    <a:pt x="199" y="669"/>
                    <a:pt x="233" y="687"/>
                    <a:pt x="274" y="687"/>
                  </a:cubicBezTo>
                  <a:cubicBezTo>
                    <a:pt x="308" y="687"/>
                    <a:pt x="341" y="676"/>
                    <a:pt x="371" y="654"/>
                  </a:cubicBezTo>
                  <a:cubicBezTo>
                    <a:pt x="401" y="631"/>
                    <a:pt x="423" y="602"/>
                    <a:pt x="435" y="566"/>
                  </a:cubicBezTo>
                  <a:cubicBezTo>
                    <a:pt x="442" y="547"/>
                    <a:pt x="445" y="520"/>
                    <a:pt x="445" y="483"/>
                  </a:cubicBezTo>
                  <a:lnTo>
                    <a:pt x="445" y="81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14" name="Freeform 56"/>
            <p:cNvSpPr>
              <a:spLocks/>
            </p:cNvSpPr>
            <p:nvPr userDrawn="1"/>
          </p:nvSpPr>
          <p:spPr bwMode="gray">
            <a:xfrm>
              <a:off x="4939" y="595"/>
              <a:ext cx="18" cy="5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24" y="0"/>
                </a:cxn>
                <a:cxn ang="0">
                  <a:pos x="124" y="195"/>
                </a:cxn>
                <a:cxn ang="0">
                  <a:pos x="318" y="195"/>
                </a:cxn>
                <a:cxn ang="0">
                  <a:pos x="318" y="273"/>
                </a:cxn>
                <a:cxn ang="0">
                  <a:pos x="124" y="273"/>
                </a:cxn>
                <a:cxn ang="0">
                  <a:pos x="124" y="656"/>
                </a:cxn>
                <a:cxn ang="0">
                  <a:pos x="156" y="804"/>
                </a:cxn>
                <a:cxn ang="0">
                  <a:pos x="225" y="836"/>
                </a:cxn>
                <a:cxn ang="0">
                  <a:pos x="277" y="838"/>
                </a:cxn>
                <a:cxn ang="0">
                  <a:pos x="318" y="838"/>
                </a:cxn>
                <a:cxn ang="0">
                  <a:pos x="318" y="917"/>
                </a:cxn>
                <a:cxn ang="0">
                  <a:pos x="251" y="917"/>
                </a:cxn>
                <a:cxn ang="0">
                  <a:pos x="127" y="904"/>
                </a:cxn>
                <a:cxn ang="0">
                  <a:pos x="11" y="782"/>
                </a:cxn>
                <a:cxn ang="0">
                  <a:pos x="0" y="638"/>
                </a:cxn>
                <a:cxn ang="0">
                  <a:pos x="0" y="0"/>
                </a:cxn>
              </a:cxnLst>
              <a:rect l="0" t="0" r="r" b="b"/>
              <a:pathLst>
                <a:path w="318" h="917">
                  <a:moveTo>
                    <a:pt x="0" y="0"/>
                  </a:moveTo>
                  <a:cubicBezTo>
                    <a:pt x="124" y="0"/>
                    <a:pt x="124" y="0"/>
                    <a:pt x="124" y="0"/>
                  </a:cubicBezTo>
                  <a:cubicBezTo>
                    <a:pt x="124" y="195"/>
                    <a:pt x="124" y="195"/>
                    <a:pt x="124" y="195"/>
                  </a:cubicBezTo>
                  <a:cubicBezTo>
                    <a:pt x="318" y="195"/>
                    <a:pt x="318" y="195"/>
                    <a:pt x="318" y="195"/>
                  </a:cubicBezTo>
                  <a:cubicBezTo>
                    <a:pt x="318" y="273"/>
                    <a:pt x="318" y="273"/>
                    <a:pt x="318" y="273"/>
                  </a:cubicBezTo>
                  <a:cubicBezTo>
                    <a:pt x="124" y="273"/>
                    <a:pt x="124" y="273"/>
                    <a:pt x="124" y="273"/>
                  </a:cubicBezTo>
                  <a:cubicBezTo>
                    <a:pt x="124" y="656"/>
                    <a:pt x="124" y="656"/>
                    <a:pt x="124" y="656"/>
                  </a:cubicBezTo>
                  <a:cubicBezTo>
                    <a:pt x="124" y="729"/>
                    <a:pt x="135" y="778"/>
                    <a:pt x="156" y="804"/>
                  </a:cubicBezTo>
                  <a:cubicBezTo>
                    <a:pt x="171" y="821"/>
                    <a:pt x="194" y="832"/>
                    <a:pt x="225" y="836"/>
                  </a:cubicBezTo>
                  <a:cubicBezTo>
                    <a:pt x="235" y="837"/>
                    <a:pt x="252" y="838"/>
                    <a:pt x="277" y="838"/>
                  </a:cubicBezTo>
                  <a:cubicBezTo>
                    <a:pt x="318" y="838"/>
                    <a:pt x="318" y="838"/>
                    <a:pt x="318" y="838"/>
                  </a:cubicBezTo>
                  <a:cubicBezTo>
                    <a:pt x="318" y="917"/>
                    <a:pt x="318" y="917"/>
                    <a:pt x="318" y="917"/>
                  </a:cubicBezTo>
                  <a:cubicBezTo>
                    <a:pt x="251" y="917"/>
                    <a:pt x="251" y="917"/>
                    <a:pt x="251" y="917"/>
                  </a:cubicBezTo>
                  <a:cubicBezTo>
                    <a:pt x="198" y="917"/>
                    <a:pt x="157" y="913"/>
                    <a:pt x="127" y="904"/>
                  </a:cubicBezTo>
                  <a:cubicBezTo>
                    <a:pt x="64" y="887"/>
                    <a:pt x="26" y="846"/>
                    <a:pt x="11" y="782"/>
                  </a:cubicBezTo>
                  <a:cubicBezTo>
                    <a:pt x="4" y="747"/>
                    <a:pt x="0" y="699"/>
                    <a:pt x="0" y="63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15" name="Freeform 57"/>
            <p:cNvSpPr>
              <a:spLocks noEditPoints="1"/>
            </p:cNvSpPr>
            <p:nvPr userDrawn="1"/>
          </p:nvSpPr>
          <p:spPr bwMode="gray">
            <a:xfrm>
              <a:off x="4963" y="604"/>
              <a:ext cx="34" cy="43"/>
            </a:xfrm>
            <a:custGeom>
              <a:avLst/>
              <a:gdLst/>
              <a:ahLst/>
              <a:cxnLst>
                <a:cxn ang="0">
                  <a:pos x="304" y="0"/>
                </a:cxn>
                <a:cxn ang="0">
                  <a:pos x="534" y="103"/>
                </a:cxn>
                <a:cxn ang="0">
                  <a:pos x="607" y="381"/>
                </a:cxn>
                <a:cxn ang="0">
                  <a:pos x="534" y="659"/>
                </a:cxn>
                <a:cxn ang="0">
                  <a:pos x="304" y="762"/>
                </a:cxn>
                <a:cxn ang="0">
                  <a:pos x="0" y="375"/>
                </a:cxn>
                <a:cxn ang="0">
                  <a:pos x="73" y="103"/>
                </a:cxn>
                <a:cxn ang="0">
                  <a:pos x="304" y="0"/>
                </a:cxn>
                <a:cxn ang="0">
                  <a:pos x="304" y="74"/>
                </a:cxn>
                <a:cxn ang="0">
                  <a:pos x="159" y="168"/>
                </a:cxn>
                <a:cxn ang="0">
                  <a:pos x="126" y="377"/>
                </a:cxn>
                <a:cxn ang="0">
                  <a:pos x="159" y="593"/>
                </a:cxn>
                <a:cxn ang="0">
                  <a:pos x="304" y="687"/>
                </a:cxn>
                <a:cxn ang="0">
                  <a:pos x="448" y="593"/>
                </a:cxn>
                <a:cxn ang="0">
                  <a:pos x="481" y="380"/>
                </a:cxn>
                <a:cxn ang="0">
                  <a:pos x="448" y="168"/>
                </a:cxn>
                <a:cxn ang="0">
                  <a:pos x="304" y="74"/>
                </a:cxn>
              </a:cxnLst>
              <a:rect l="0" t="0" r="r" b="b"/>
              <a:pathLst>
                <a:path w="607" h="762">
                  <a:moveTo>
                    <a:pt x="304" y="0"/>
                  </a:moveTo>
                  <a:cubicBezTo>
                    <a:pt x="407" y="0"/>
                    <a:pt x="484" y="34"/>
                    <a:pt x="534" y="103"/>
                  </a:cubicBezTo>
                  <a:cubicBezTo>
                    <a:pt x="583" y="169"/>
                    <a:pt x="607" y="262"/>
                    <a:pt x="607" y="381"/>
                  </a:cubicBezTo>
                  <a:cubicBezTo>
                    <a:pt x="607" y="499"/>
                    <a:pt x="583" y="591"/>
                    <a:pt x="534" y="659"/>
                  </a:cubicBezTo>
                  <a:cubicBezTo>
                    <a:pt x="485" y="727"/>
                    <a:pt x="408" y="762"/>
                    <a:pt x="304" y="762"/>
                  </a:cubicBezTo>
                  <a:cubicBezTo>
                    <a:pt x="101" y="762"/>
                    <a:pt x="0" y="633"/>
                    <a:pt x="0" y="375"/>
                  </a:cubicBezTo>
                  <a:cubicBezTo>
                    <a:pt x="0" y="260"/>
                    <a:pt x="24" y="169"/>
                    <a:pt x="73" y="103"/>
                  </a:cubicBezTo>
                  <a:cubicBezTo>
                    <a:pt x="123" y="34"/>
                    <a:pt x="200" y="0"/>
                    <a:pt x="304" y="0"/>
                  </a:cubicBezTo>
                  <a:close/>
                  <a:moveTo>
                    <a:pt x="304" y="74"/>
                  </a:moveTo>
                  <a:cubicBezTo>
                    <a:pt x="234" y="74"/>
                    <a:pt x="186" y="106"/>
                    <a:pt x="159" y="168"/>
                  </a:cubicBezTo>
                  <a:cubicBezTo>
                    <a:pt x="137" y="220"/>
                    <a:pt x="126" y="290"/>
                    <a:pt x="126" y="377"/>
                  </a:cubicBezTo>
                  <a:cubicBezTo>
                    <a:pt x="126" y="469"/>
                    <a:pt x="137" y="541"/>
                    <a:pt x="159" y="593"/>
                  </a:cubicBezTo>
                  <a:cubicBezTo>
                    <a:pt x="186" y="655"/>
                    <a:pt x="234" y="687"/>
                    <a:pt x="304" y="687"/>
                  </a:cubicBezTo>
                  <a:cubicBezTo>
                    <a:pt x="374" y="687"/>
                    <a:pt x="422" y="655"/>
                    <a:pt x="448" y="593"/>
                  </a:cubicBezTo>
                  <a:cubicBezTo>
                    <a:pt x="470" y="541"/>
                    <a:pt x="481" y="470"/>
                    <a:pt x="481" y="380"/>
                  </a:cubicBezTo>
                  <a:cubicBezTo>
                    <a:pt x="481" y="289"/>
                    <a:pt x="470" y="219"/>
                    <a:pt x="448" y="168"/>
                  </a:cubicBezTo>
                  <a:cubicBezTo>
                    <a:pt x="421" y="106"/>
                    <a:pt x="373" y="74"/>
                    <a:pt x="304" y="74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16" name="Freeform 58"/>
            <p:cNvSpPr>
              <a:spLocks/>
            </p:cNvSpPr>
            <p:nvPr userDrawn="1"/>
          </p:nvSpPr>
          <p:spPr bwMode="gray">
            <a:xfrm>
              <a:off x="5007" y="604"/>
              <a:ext cx="52" cy="42"/>
            </a:xfrm>
            <a:custGeom>
              <a:avLst/>
              <a:gdLst/>
              <a:ahLst/>
              <a:cxnLst>
                <a:cxn ang="0">
                  <a:pos x="0" y="742"/>
                </a:cxn>
                <a:cxn ang="0">
                  <a:pos x="0" y="28"/>
                </a:cxn>
                <a:cxn ang="0">
                  <a:pos x="267" y="0"/>
                </a:cxn>
                <a:cxn ang="0">
                  <a:pos x="460" y="46"/>
                </a:cxn>
                <a:cxn ang="0">
                  <a:pos x="691" y="0"/>
                </a:cxn>
                <a:cxn ang="0">
                  <a:pos x="912" y="114"/>
                </a:cxn>
                <a:cxn ang="0">
                  <a:pos x="933" y="299"/>
                </a:cxn>
                <a:cxn ang="0">
                  <a:pos x="933" y="742"/>
                </a:cxn>
                <a:cxn ang="0">
                  <a:pos x="809" y="742"/>
                </a:cxn>
                <a:cxn ang="0">
                  <a:pos x="809" y="306"/>
                </a:cxn>
                <a:cxn ang="0">
                  <a:pos x="790" y="135"/>
                </a:cxn>
                <a:cxn ang="0">
                  <a:pos x="675" y="74"/>
                </a:cxn>
                <a:cxn ang="0">
                  <a:pos x="528" y="108"/>
                </a:cxn>
                <a:cxn ang="0">
                  <a:pos x="528" y="742"/>
                </a:cxn>
                <a:cxn ang="0">
                  <a:pos x="405" y="742"/>
                </a:cxn>
                <a:cxn ang="0">
                  <a:pos x="405" y="301"/>
                </a:cxn>
                <a:cxn ang="0">
                  <a:pos x="385" y="135"/>
                </a:cxn>
                <a:cxn ang="0">
                  <a:pos x="267" y="74"/>
                </a:cxn>
                <a:cxn ang="0">
                  <a:pos x="124" y="90"/>
                </a:cxn>
                <a:cxn ang="0">
                  <a:pos x="124" y="742"/>
                </a:cxn>
                <a:cxn ang="0">
                  <a:pos x="0" y="742"/>
                </a:cxn>
              </a:cxnLst>
              <a:rect l="0" t="0" r="r" b="b"/>
              <a:pathLst>
                <a:path w="933" h="742">
                  <a:moveTo>
                    <a:pt x="0" y="742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113" y="9"/>
                    <a:pt x="202" y="0"/>
                    <a:pt x="267" y="0"/>
                  </a:cubicBezTo>
                  <a:cubicBezTo>
                    <a:pt x="352" y="0"/>
                    <a:pt x="417" y="15"/>
                    <a:pt x="460" y="46"/>
                  </a:cubicBezTo>
                  <a:cubicBezTo>
                    <a:pt x="538" y="15"/>
                    <a:pt x="615" y="0"/>
                    <a:pt x="691" y="0"/>
                  </a:cubicBezTo>
                  <a:cubicBezTo>
                    <a:pt x="808" y="0"/>
                    <a:pt x="881" y="38"/>
                    <a:pt x="912" y="114"/>
                  </a:cubicBezTo>
                  <a:cubicBezTo>
                    <a:pt x="926" y="149"/>
                    <a:pt x="933" y="211"/>
                    <a:pt x="933" y="299"/>
                  </a:cubicBezTo>
                  <a:cubicBezTo>
                    <a:pt x="933" y="742"/>
                    <a:pt x="933" y="742"/>
                    <a:pt x="933" y="742"/>
                  </a:cubicBezTo>
                  <a:cubicBezTo>
                    <a:pt x="809" y="742"/>
                    <a:pt x="809" y="742"/>
                    <a:pt x="809" y="742"/>
                  </a:cubicBezTo>
                  <a:cubicBezTo>
                    <a:pt x="809" y="306"/>
                    <a:pt x="809" y="306"/>
                    <a:pt x="809" y="306"/>
                  </a:cubicBezTo>
                  <a:cubicBezTo>
                    <a:pt x="809" y="222"/>
                    <a:pt x="803" y="164"/>
                    <a:pt x="790" y="135"/>
                  </a:cubicBezTo>
                  <a:cubicBezTo>
                    <a:pt x="771" y="94"/>
                    <a:pt x="733" y="74"/>
                    <a:pt x="675" y="74"/>
                  </a:cubicBezTo>
                  <a:cubicBezTo>
                    <a:pt x="627" y="74"/>
                    <a:pt x="578" y="86"/>
                    <a:pt x="528" y="108"/>
                  </a:cubicBezTo>
                  <a:cubicBezTo>
                    <a:pt x="528" y="742"/>
                    <a:pt x="528" y="742"/>
                    <a:pt x="528" y="742"/>
                  </a:cubicBezTo>
                  <a:cubicBezTo>
                    <a:pt x="405" y="742"/>
                    <a:pt x="405" y="742"/>
                    <a:pt x="405" y="742"/>
                  </a:cubicBezTo>
                  <a:cubicBezTo>
                    <a:pt x="405" y="301"/>
                    <a:pt x="405" y="301"/>
                    <a:pt x="405" y="301"/>
                  </a:cubicBezTo>
                  <a:cubicBezTo>
                    <a:pt x="405" y="219"/>
                    <a:pt x="398" y="164"/>
                    <a:pt x="385" y="135"/>
                  </a:cubicBezTo>
                  <a:cubicBezTo>
                    <a:pt x="366" y="94"/>
                    <a:pt x="327" y="74"/>
                    <a:pt x="267" y="74"/>
                  </a:cubicBezTo>
                  <a:cubicBezTo>
                    <a:pt x="221" y="74"/>
                    <a:pt x="173" y="80"/>
                    <a:pt x="124" y="90"/>
                  </a:cubicBezTo>
                  <a:cubicBezTo>
                    <a:pt x="124" y="742"/>
                    <a:pt x="124" y="742"/>
                    <a:pt x="124" y="742"/>
                  </a:cubicBezTo>
                  <a:lnTo>
                    <a:pt x="0" y="74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17" name="Freeform 59"/>
            <p:cNvSpPr>
              <a:spLocks noEditPoints="1"/>
            </p:cNvSpPr>
            <p:nvPr userDrawn="1"/>
          </p:nvSpPr>
          <p:spPr bwMode="gray">
            <a:xfrm>
              <a:off x="5069" y="604"/>
              <a:ext cx="34" cy="43"/>
            </a:xfrm>
            <a:custGeom>
              <a:avLst/>
              <a:gdLst/>
              <a:ahLst/>
              <a:cxnLst>
                <a:cxn ang="0">
                  <a:pos x="304" y="0"/>
                </a:cxn>
                <a:cxn ang="0">
                  <a:pos x="534" y="103"/>
                </a:cxn>
                <a:cxn ang="0">
                  <a:pos x="607" y="381"/>
                </a:cxn>
                <a:cxn ang="0">
                  <a:pos x="534" y="659"/>
                </a:cxn>
                <a:cxn ang="0">
                  <a:pos x="304" y="762"/>
                </a:cxn>
                <a:cxn ang="0">
                  <a:pos x="0" y="375"/>
                </a:cxn>
                <a:cxn ang="0">
                  <a:pos x="73" y="103"/>
                </a:cxn>
                <a:cxn ang="0">
                  <a:pos x="304" y="0"/>
                </a:cxn>
                <a:cxn ang="0">
                  <a:pos x="304" y="74"/>
                </a:cxn>
                <a:cxn ang="0">
                  <a:pos x="159" y="168"/>
                </a:cxn>
                <a:cxn ang="0">
                  <a:pos x="126" y="377"/>
                </a:cxn>
                <a:cxn ang="0">
                  <a:pos x="159" y="593"/>
                </a:cxn>
                <a:cxn ang="0">
                  <a:pos x="304" y="687"/>
                </a:cxn>
                <a:cxn ang="0">
                  <a:pos x="448" y="593"/>
                </a:cxn>
                <a:cxn ang="0">
                  <a:pos x="481" y="380"/>
                </a:cxn>
                <a:cxn ang="0">
                  <a:pos x="448" y="168"/>
                </a:cxn>
                <a:cxn ang="0">
                  <a:pos x="304" y="74"/>
                </a:cxn>
              </a:cxnLst>
              <a:rect l="0" t="0" r="r" b="b"/>
              <a:pathLst>
                <a:path w="607" h="762">
                  <a:moveTo>
                    <a:pt x="304" y="0"/>
                  </a:moveTo>
                  <a:cubicBezTo>
                    <a:pt x="407" y="0"/>
                    <a:pt x="484" y="34"/>
                    <a:pt x="534" y="103"/>
                  </a:cubicBezTo>
                  <a:cubicBezTo>
                    <a:pt x="583" y="169"/>
                    <a:pt x="607" y="262"/>
                    <a:pt x="607" y="381"/>
                  </a:cubicBezTo>
                  <a:cubicBezTo>
                    <a:pt x="607" y="499"/>
                    <a:pt x="583" y="591"/>
                    <a:pt x="534" y="659"/>
                  </a:cubicBezTo>
                  <a:cubicBezTo>
                    <a:pt x="485" y="727"/>
                    <a:pt x="408" y="762"/>
                    <a:pt x="304" y="762"/>
                  </a:cubicBezTo>
                  <a:cubicBezTo>
                    <a:pt x="101" y="762"/>
                    <a:pt x="0" y="633"/>
                    <a:pt x="0" y="375"/>
                  </a:cubicBezTo>
                  <a:cubicBezTo>
                    <a:pt x="0" y="260"/>
                    <a:pt x="24" y="169"/>
                    <a:pt x="73" y="103"/>
                  </a:cubicBezTo>
                  <a:cubicBezTo>
                    <a:pt x="123" y="34"/>
                    <a:pt x="200" y="0"/>
                    <a:pt x="304" y="0"/>
                  </a:cubicBezTo>
                  <a:close/>
                  <a:moveTo>
                    <a:pt x="304" y="74"/>
                  </a:moveTo>
                  <a:cubicBezTo>
                    <a:pt x="234" y="74"/>
                    <a:pt x="186" y="106"/>
                    <a:pt x="159" y="168"/>
                  </a:cubicBezTo>
                  <a:cubicBezTo>
                    <a:pt x="137" y="220"/>
                    <a:pt x="126" y="290"/>
                    <a:pt x="126" y="377"/>
                  </a:cubicBezTo>
                  <a:cubicBezTo>
                    <a:pt x="126" y="469"/>
                    <a:pt x="137" y="541"/>
                    <a:pt x="159" y="593"/>
                  </a:cubicBezTo>
                  <a:cubicBezTo>
                    <a:pt x="186" y="655"/>
                    <a:pt x="234" y="687"/>
                    <a:pt x="304" y="687"/>
                  </a:cubicBezTo>
                  <a:cubicBezTo>
                    <a:pt x="374" y="687"/>
                    <a:pt x="422" y="655"/>
                    <a:pt x="448" y="593"/>
                  </a:cubicBezTo>
                  <a:cubicBezTo>
                    <a:pt x="470" y="541"/>
                    <a:pt x="481" y="470"/>
                    <a:pt x="481" y="380"/>
                  </a:cubicBezTo>
                  <a:cubicBezTo>
                    <a:pt x="481" y="289"/>
                    <a:pt x="470" y="219"/>
                    <a:pt x="448" y="168"/>
                  </a:cubicBezTo>
                  <a:cubicBezTo>
                    <a:pt x="421" y="106"/>
                    <a:pt x="373" y="74"/>
                    <a:pt x="304" y="74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18" name="Freeform 60"/>
            <p:cNvSpPr>
              <a:spLocks/>
            </p:cNvSpPr>
            <p:nvPr userDrawn="1"/>
          </p:nvSpPr>
          <p:spPr bwMode="gray">
            <a:xfrm>
              <a:off x="5113" y="604"/>
              <a:ext cx="17" cy="42"/>
            </a:xfrm>
            <a:custGeom>
              <a:avLst/>
              <a:gdLst/>
              <a:ahLst/>
              <a:cxnLst>
                <a:cxn ang="0">
                  <a:pos x="0" y="742"/>
                </a:cxn>
                <a:cxn ang="0">
                  <a:pos x="0" y="31"/>
                </a:cxn>
                <a:cxn ang="0">
                  <a:pos x="312" y="0"/>
                </a:cxn>
                <a:cxn ang="0">
                  <a:pos x="312" y="77"/>
                </a:cxn>
                <a:cxn ang="0">
                  <a:pos x="124" y="90"/>
                </a:cxn>
                <a:cxn ang="0">
                  <a:pos x="124" y="742"/>
                </a:cxn>
                <a:cxn ang="0">
                  <a:pos x="0" y="742"/>
                </a:cxn>
              </a:cxnLst>
              <a:rect l="0" t="0" r="r" b="b"/>
              <a:pathLst>
                <a:path w="312" h="742">
                  <a:moveTo>
                    <a:pt x="0" y="742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94" y="11"/>
                    <a:pt x="198" y="1"/>
                    <a:pt x="312" y="0"/>
                  </a:cubicBezTo>
                  <a:cubicBezTo>
                    <a:pt x="312" y="77"/>
                    <a:pt x="312" y="77"/>
                    <a:pt x="312" y="77"/>
                  </a:cubicBezTo>
                  <a:cubicBezTo>
                    <a:pt x="243" y="78"/>
                    <a:pt x="180" y="82"/>
                    <a:pt x="124" y="90"/>
                  </a:cubicBezTo>
                  <a:cubicBezTo>
                    <a:pt x="124" y="742"/>
                    <a:pt x="124" y="742"/>
                    <a:pt x="124" y="742"/>
                  </a:cubicBezTo>
                  <a:lnTo>
                    <a:pt x="0" y="74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19" name="Freeform 61"/>
            <p:cNvSpPr>
              <a:spLocks/>
            </p:cNvSpPr>
            <p:nvPr userDrawn="1"/>
          </p:nvSpPr>
          <p:spPr bwMode="gray">
            <a:xfrm>
              <a:off x="5138" y="604"/>
              <a:ext cx="17" cy="42"/>
            </a:xfrm>
            <a:custGeom>
              <a:avLst/>
              <a:gdLst/>
              <a:ahLst/>
              <a:cxnLst>
                <a:cxn ang="0">
                  <a:pos x="0" y="742"/>
                </a:cxn>
                <a:cxn ang="0">
                  <a:pos x="0" y="31"/>
                </a:cxn>
                <a:cxn ang="0">
                  <a:pos x="312" y="0"/>
                </a:cxn>
                <a:cxn ang="0">
                  <a:pos x="312" y="77"/>
                </a:cxn>
                <a:cxn ang="0">
                  <a:pos x="124" y="90"/>
                </a:cxn>
                <a:cxn ang="0">
                  <a:pos x="124" y="742"/>
                </a:cxn>
                <a:cxn ang="0">
                  <a:pos x="0" y="742"/>
                </a:cxn>
              </a:cxnLst>
              <a:rect l="0" t="0" r="r" b="b"/>
              <a:pathLst>
                <a:path w="312" h="742">
                  <a:moveTo>
                    <a:pt x="0" y="742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94" y="11"/>
                    <a:pt x="198" y="1"/>
                    <a:pt x="312" y="0"/>
                  </a:cubicBezTo>
                  <a:cubicBezTo>
                    <a:pt x="312" y="77"/>
                    <a:pt x="312" y="77"/>
                    <a:pt x="312" y="77"/>
                  </a:cubicBezTo>
                  <a:cubicBezTo>
                    <a:pt x="243" y="78"/>
                    <a:pt x="180" y="82"/>
                    <a:pt x="124" y="90"/>
                  </a:cubicBezTo>
                  <a:cubicBezTo>
                    <a:pt x="124" y="742"/>
                    <a:pt x="124" y="742"/>
                    <a:pt x="124" y="742"/>
                  </a:cubicBezTo>
                  <a:lnTo>
                    <a:pt x="0" y="74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20" name="Freeform 62"/>
            <p:cNvSpPr>
              <a:spLocks noEditPoints="1"/>
            </p:cNvSpPr>
            <p:nvPr userDrawn="1"/>
          </p:nvSpPr>
          <p:spPr bwMode="gray">
            <a:xfrm>
              <a:off x="5160" y="604"/>
              <a:ext cx="34" cy="43"/>
            </a:xfrm>
            <a:custGeom>
              <a:avLst/>
              <a:gdLst/>
              <a:ahLst/>
              <a:cxnLst>
                <a:cxn ang="0">
                  <a:pos x="304" y="0"/>
                </a:cxn>
                <a:cxn ang="0">
                  <a:pos x="534" y="103"/>
                </a:cxn>
                <a:cxn ang="0">
                  <a:pos x="607" y="381"/>
                </a:cxn>
                <a:cxn ang="0">
                  <a:pos x="534" y="659"/>
                </a:cxn>
                <a:cxn ang="0">
                  <a:pos x="305" y="762"/>
                </a:cxn>
                <a:cxn ang="0">
                  <a:pos x="0" y="375"/>
                </a:cxn>
                <a:cxn ang="0">
                  <a:pos x="73" y="103"/>
                </a:cxn>
                <a:cxn ang="0">
                  <a:pos x="304" y="0"/>
                </a:cxn>
                <a:cxn ang="0">
                  <a:pos x="304" y="74"/>
                </a:cxn>
                <a:cxn ang="0">
                  <a:pos x="159" y="168"/>
                </a:cxn>
                <a:cxn ang="0">
                  <a:pos x="126" y="377"/>
                </a:cxn>
                <a:cxn ang="0">
                  <a:pos x="159" y="593"/>
                </a:cxn>
                <a:cxn ang="0">
                  <a:pos x="304" y="687"/>
                </a:cxn>
                <a:cxn ang="0">
                  <a:pos x="448" y="593"/>
                </a:cxn>
                <a:cxn ang="0">
                  <a:pos x="481" y="380"/>
                </a:cxn>
                <a:cxn ang="0">
                  <a:pos x="448" y="168"/>
                </a:cxn>
                <a:cxn ang="0">
                  <a:pos x="304" y="74"/>
                </a:cxn>
              </a:cxnLst>
              <a:rect l="0" t="0" r="r" b="b"/>
              <a:pathLst>
                <a:path w="607" h="762">
                  <a:moveTo>
                    <a:pt x="304" y="0"/>
                  </a:moveTo>
                  <a:cubicBezTo>
                    <a:pt x="407" y="0"/>
                    <a:pt x="484" y="34"/>
                    <a:pt x="534" y="103"/>
                  </a:cubicBezTo>
                  <a:cubicBezTo>
                    <a:pt x="583" y="169"/>
                    <a:pt x="607" y="262"/>
                    <a:pt x="607" y="381"/>
                  </a:cubicBezTo>
                  <a:cubicBezTo>
                    <a:pt x="607" y="499"/>
                    <a:pt x="583" y="591"/>
                    <a:pt x="534" y="659"/>
                  </a:cubicBezTo>
                  <a:cubicBezTo>
                    <a:pt x="485" y="727"/>
                    <a:pt x="408" y="762"/>
                    <a:pt x="305" y="762"/>
                  </a:cubicBezTo>
                  <a:cubicBezTo>
                    <a:pt x="102" y="762"/>
                    <a:pt x="0" y="633"/>
                    <a:pt x="0" y="375"/>
                  </a:cubicBezTo>
                  <a:cubicBezTo>
                    <a:pt x="0" y="260"/>
                    <a:pt x="24" y="169"/>
                    <a:pt x="73" y="103"/>
                  </a:cubicBezTo>
                  <a:cubicBezTo>
                    <a:pt x="123" y="34"/>
                    <a:pt x="200" y="0"/>
                    <a:pt x="304" y="0"/>
                  </a:cubicBezTo>
                  <a:close/>
                  <a:moveTo>
                    <a:pt x="304" y="74"/>
                  </a:moveTo>
                  <a:cubicBezTo>
                    <a:pt x="234" y="74"/>
                    <a:pt x="186" y="106"/>
                    <a:pt x="159" y="168"/>
                  </a:cubicBezTo>
                  <a:cubicBezTo>
                    <a:pt x="137" y="220"/>
                    <a:pt x="126" y="290"/>
                    <a:pt x="126" y="377"/>
                  </a:cubicBezTo>
                  <a:cubicBezTo>
                    <a:pt x="126" y="469"/>
                    <a:pt x="137" y="541"/>
                    <a:pt x="159" y="593"/>
                  </a:cubicBezTo>
                  <a:cubicBezTo>
                    <a:pt x="186" y="655"/>
                    <a:pt x="234" y="687"/>
                    <a:pt x="304" y="687"/>
                  </a:cubicBezTo>
                  <a:cubicBezTo>
                    <a:pt x="374" y="687"/>
                    <a:pt x="422" y="655"/>
                    <a:pt x="448" y="593"/>
                  </a:cubicBezTo>
                  <a:cubicBezTo>
                    <a:pt x="470" y="541"/>
                    <a:pt x="481" y="470"/>
                    <a:pt x="481" y="380"/>
                  </a:cubicBezTo>
                  <a:cubicBezTo>
                    <a:pt x="481" y="289"/>
                    <a:pt x="470" y="219"/>
                    <a:pt x="448" y="168"/>
                  </a:cubicBezTo>
                  <a:cubicBezTo>
                    <a:pt x="421" y="106"/>
                    <a:pt x="373" y="74"/>
                    <a:pt x="304" y="74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21" name="Freeform 63"/>
            <p:cNvSpPr>
              <a:spLocks/>
            </p:cNvSpPr>
            <p:nvPr userDrawn="1"/>
          </p:nvSpPr>
          <p:spPr bwMode="gray">
            <a:xfrm>
              <a:off x="5198" y="605"/>
              <a:ext cx="52" cy="41"/>
            </a:xfrm>
            <a:custGeom>
              <a:avLst/>
              <a:gdLst/>
              <a:ahLst/>
              <a:cxnLst>
                <a:cxn ang="0">
                  <a:pos x="204" y="722"/>
                </a:cxn>
                <a:cxn ang="0">
                  <a:pos x="0" y="0"/>
                </a:cxn>
                <a:cxn ang="0">
                  <a:pos x="124" y="0"/>
                </a:cxn>
                <a:cxn ang="0">
                  <a:pos x="277" y="588"/>
                </a:cxn>
                <a:cxn ang="0">
                  <a:pos x="412" y="0"/>
                </a:cxn>
                <a:cxn ang="0">
                  <a:pos x="534" y="0"/>
                </a:cxn>
                <a:cxn ang="0">
                  <a:pos x="676" y="588"/>
                </a:cxn>
                <a:cxn ang="0">
                  <a:pos x="828" y="0"/>
                </a:cxn>
                <a:cxn ang="0">
                  <a:pos x="929" y="0"/>
                </a:cxn>
                <a:cxn ang="0">
                  <a:pos x="726" y="722"/>
                </a:cxn>
                <a:cxn ang="0">
                  <a:pos x="603" y="722"/>
                </a:cxn>
                <a:cxn ang="0">
                  <a:pos x="495" y="255"/>
                </a:cxn>
                <a:cxn ang="0">
                  <a:pos x="468" y="107"/>
                </a:cxn>
                <a:cxn ang="0">
                  <a:pos x="440" y="254"/>
                </a:cxn>
                <a:cxn ang="0">
                  <a:pos x="332" y="722"/>
                </a:cxn>
                <a:cxn ang="0">
                  <a:pos x="204" y="722"/>
                </a:cxn>
              </a:cxnLst>
              <a:rect l="0" t="0" r="r" b="b"/>
              <a:pathLst>
                <a:path w="929" h="722">
                  <a:moveTo>
                    <a:pt x="204" y="722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277" y="588"/>
                    <a:pt x="277" y="588"/>
                    <a:pt x="277" y="588"/>
                  </a:cubicBezTo>
                  <a:cubicBezTo>
                    <a:pt x="412" y="0"/>
                    <a:pt x="412" y="0"/>
                    <a:pt x="412" y="0"/>
                  </a:cubicBezTo>
                  <a:cubicBezTo>
                    <a:pt x="534" y="0"/>
                    <a:pt x="534" y="0"/>
                    <a:pt x="534" y="0"/>
                  </a:cubicBezTo>
                  <a:cubicBezTo>
                    <a:pt x="676" y="588"/>
                    <a:pt x="676" y="588"/>
                    <a:pt x="676" y="588"/>
                  </a:cubicBezTo>
                  <a:cubicBezTo>
                    <a:pt x="828" y="0"/>
                    <a:pt x="828" y="0"/>
                    <a:pt x="828" y="0"/>
                  </a:cubicBezTo>
                  <a:cubicBezTo>
                    <a:pt x="929" y="0"/>
                    <a:pt x="929" y="0"/>
                    <a:pt x="929" y="0"/>
                  </a:cubicBezTo>
                  <a:cubicBezTo>
                    <a:pt x="726" y="722"/>
                    <a:pt x="726" y="722"/>
                    <a:pt x="726" y="722"/>
                  </a:cubicBezTo>
                  <a:cubicBezTo>
                    <a:pt x="603" y="722"/>
                    <a:pt x="603" y="722"/>
                    <a:pt x="603" y="722"/>
                  </a:cubicBezTo>
                  <a:cubicBezTo>
                    <a:pt x="495" y="255"/>
                    <a:pt x="495" y="255"/>
                    <a:pt x="495" y="255"/>
                  </a:cubicBezTo>
                  <a:cubicBezTo>
                    <a:pt x="487" y="221"/>
                    <a:pt x="478" y="172"/>
                    <a:pt x="468" y="107"/>
                  </a:cubicBezTo>
                  <a:cubicBezTo>
                    <a:pt x="460" y="159"/>
                    <a:pt x="451" y="208"/>
                    <a:pt x="440" y="254"/>
                  </a:cubicBezTo>
                  <a:cubicBezTo>
                    <a:pt x="332" y="722"/>
                    <a:pt x="332" y="722"/>
                    <a:pt x="332" y="722"/>
                  </a:cubicBezTo>
                  <a:lnTo>
                    <a:pt x="204" y="72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22" name="Freeform 64"/>
            <p:cNvSpPr>
              <a:spLocks/>
            </p:cNvSpPr>
            <p:nvPr userDrawn="1"/>
          </p:nvSpPr>
          <p:spPr bwMode="gray">
            <a:xfrm>
              <a:off x="5270" y="605"/>
              <a:ext cx="52" cy="41"/>
            </a:xfrm>
            <a:custGeom>
              <a:avLst/>
              <a:gdLst/>
              <a:ahLst/>
              <a:cxnLst>
                <a:cxn ang="0">
                  <a:pos x="204" y="722"/>
                </a:cxn>
                <a:cxn ang="0">
                  <a:pos x="0" y="0"/>
                </a:cxn>
                <a:cxn ang="0">
                  <a:pos x="125" y="0"/>
                </a:cxn>
                <a:cxn ang="0">
                  <a:pos x="277" y="588"/>
                </a:cxn>
                <a:cxn ang="0">
                  <a:pos x="412" y="0"/>
                </a:cxn>
                <a:cxn ang="0">
                  <a:pos x="535" y="0"/>
                </a:cxn>
                <a:cxn ang="0">
                  <a:pos x="676" y="588"/>
                </a:cxn>
                <a:cxn ang="0">
                  <a:pos x="829" y="0"/>
                </a:cxn>
                <a:cxn ang="0">
                  <a:pos x="930" y="0"/>
                </a:cxn>
                <a:cxn ang="0">
                  <a:pos x="726" y="722"/>
                </a:cxn>
                <a:cxn ang="0">
                  <a:pos x="604" y="722"/>
                </a:cxn>
                <a:cxn ang="0">
                  <a:pos x="495" y="255"/>
                </a:cxn>
                <a:cxn ang="0">
                  <a:pos x="468" y="107"/>
                </a:cxn>
                <a:cxn ang="0">
                  <a:pos x="441" y="254"/>
                </a:cxn>
                <a:cxn ang="0">
                  <a:pos x="332" y="722"/>
                </a:cxn>
                <a:cxn ang="0">
                  <a:pos x="204" y="722"/>
                </a:cxn>
              </a:cxnLst>
              <a:rect l="0" t="0" r="r" b="b"/>
              <a:pathLst>
                <a:path w="930" h="722">
                  <a:moveTo>
                    <a:pt x="204" y="722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277" y="588"/>
                    <a:pt x="277" y="588"/>
                    <a:pt x="277" y="588"/>
                  </a:cubicBezTo>
                  <a:cubicBezTo>
                    <a:pt x="412" y="0"/>
                    <a:pt x="412" y="0"/>
                    <a:pt x="412" y="0"/>
                  </a:cubicBezTo>
                  <a:cubicBezTo>
                    <a:pt x="535" y="0"/>
                    <a:pt x="535" y="0"/>
                    <a:pt x="535" y="0"/>
                  </a:cubicBezTo>
                  <a:cubicBezTo>
                    <a:pt x="676" y="588"/>
                    <a:pt x="676" y="588"/>
                    <a:pt x="676" y="588"/>
                  </a:cubicBezTo>
                  <a:cubicBezTo>
                    <a:pt x="829" y="0"/>
                    <a:pt x="829" y="0"/>
                    <a:pt x="829" y="0"/>
                  </a:cubicBezTo>
                  <a:cubicBezTo>
                    <a:pt x="930" y="0"/>
                    <a:pt x="930" y="0"/>
                    <a:pt x="930" y="0"/>
                  </a:cubicBezTo>
                  <a:cubicBezTo>
                    <a:pt x="726" y="722"/>
                    <a:pt x="726" y="722"/>
                    <a:pt x="726" y="722"/>
                  </a:cubicBezTo>
                  <a:cubicBezTo>
                    <a:pt x="604" y="722"/>
                    <a:pt x="604" y="722"/>
                    <a:pt x="604" y="722"/>
                  </a:cubicBezTo>
                  <a:cubicBezTo>
                    <a:pt x="495" y="255"/>
                    <a:pt x="495" y="255"/>
                    <a:pt x="495" y="255"/>
                  </a:cubicBezTo>
                  <a:cubicBezTo>
                    <a:pt x="488" y="221"/>
                    <a:pt x="479" y="172"/>
                    <a:pt x="468" y="107"/>
                  </a:cubicBezTo>
                  <a:cubicBezTo>
                    <a:pt x="460" y="159"/>
                    <a:pt x="451" y="208"/>
                    <a:pt x="441" y="254"/>
                  </a:cubicBezTo>
                  <a:cubicBezTo>
                    <a:pt x="332" y="722"/>
                    <a:pt x="332" y="722"/>
                    <a:pt x="332" y="722"/>
                  </a:cubicBezTo>
                  <a:lnTo>
                    <a:pt x="204" y="72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23" name="Freeform 65"/>
            <p:cNvSpPr>
              <a:spLocks noEditPoints="1"/>
            </p:cNvSpPr>
            <p:nvPr userDrawn="1"/>
          </p:nvSpPr>
          <p:spPr bwMode="gray">
            <a:xfrm>
              <a:off x="5329" y="591"/>
              <a:ext cx="9" cy="55"/>
            </a:xfrm>
            <a:custGeom>
              <a:avLst/>
              <a:gdLst/>
              <a:ahLst/>
              <a:cxnLst>
                <a:cxn ang="0">
                  <a:pos x="76" y="0"/>
                </a:cxn>
                <a:cxn ang="0">
                  <a:pos x="132" y="25"/>
                </a:cxn>
                <a:cxn ang="0">
                  <a:pos x="151" y="76"/>
                </a:cxn>
                <a:cxn ang="0">
                  <a:pos x="126" y="132"/>
                </a:cxn>
                <a:cxn ang="0">
                  <a:pos x="75" y="151"/>
                </a:cxn>
                <a:cxn ang="0">
                  <a:pos x="20" y="127"/>
                </a:cxn>
                <a:cxn ang="0">
                  <a:pos x="0" y="75"/>
                </a:cxn>
                <a:cxn ang="0">
                  <a:pos x="25" y="20"/>
                </a:cxn>
                <a:cxn ang="0">
                  <a:pos x="76" y="0"/>
                </a:cxn>
                <a:cxn ang="0">
                  <a:pos x="15" y="987"/>
                </a:cxn>
                <a:cxn ang="0">
                  <a:pos x="15" y="265"/>
                </a:cxn>
                <a:cxn ang="0">
                  <a:pos x="139" y="265"/>
                </a:cxn>
                <a:cxn ang="0">
                  <a:pos x="139" y="987"/>
                </a:cxn>
                <a:cxn ang="0">
                  <a:pos x="15" y="987"/>
                </a:cxn>
              </a:cxnLst>
              <a:rect l="0" t="0" r="r" b="b"/>
              <a:pathLst>
                <a:path w="151" h="987">
                  <a:moveTo>
                    <a:pt x="76" y="0"/>
                  </a:moveTo>
                  <a:cubicBezTo>
                    <a:pt x="98" y="0"/>
                    <a:pt x="117" y="9"/>
                    <a:pt x="132" y="25"/>
                  </a:cubicBezTo>
                  <a:cubicBezTo>
                    <a:pt x="145" y="40"/>
                    <a:pt x="151" y="57"/>
                    <a:pt x="151" y="76"/>
                  </a:cubicBezTo>
                  <a:cubicBezTo>
                    <a:pt x="151" y="98"/>
                    <a:pt x="143" y="117"/>
                    <a:pt x="126" y="132"/>
                  </a:cubicBezTo>
                  <a:cubicBezTo>
                    <a:pt x="112" y="145"/>
                    <a:pt x="95" y="151"/>
                    <a:pt x="75" y="151"/>
                  </a:cubicBezTo>
                  <a:cubicBezTo>
                    <a:pt x="53" y="151"/>
                    <a:pt x="34" y="143"/>
                    <a:pt x="20" y="127"/>
                  </a:cubicBezTo>
                  <a:cubicBezTo>
                    <a:pt x="7" y="112"/>
                    <a:pt x="0" y="95"/>
                    <a:pt x="0" y="75"/>
                  </a:cubicBezTo>
                  <a:cubicBezTo>
                    <a:pt x="0" y="53"/>
                    <a:pt x="9" y="35"/>
                    <a:pt x="25" y="20"/>
                  </a:cubicBezTo>
                  <a:cubicBezTo>
                    <a:pt x="39" y="7"/>
                    <a:pt x="56" y="0"/>
                    <a:pt x="76" y="0"/>
                  </a:cubicBezTo>
                  <a:close/>
                  <a:moveTo>
                    <a:pt x="15" y="987"/>
                  </a:moveTo>
                  <a:cubicBezTo>
                    <a:pt x="15" y="265"/>
                    <a:pt x="15" y="265"/>
                    <a:pt x="15" y="265"/>
                  </a:cubicBezTo>
                  <a:cubicBezTo>
                    <a:pt x="139" y="265"/>
                    <a:pt x="139" y="265"/>
                    <a:pt x="139" y="265"/>
                  </a:cubicBezTo>
                  <a:cubicBezTo>
                    <a:pt x="139" y="987"/>
                    <a:pt x="139" y="987"/>
                    <a:pt x="139" y="987"/>
                  </a:cubicBezTo>
                  <a:lnTo>
                    <a:pt x="15" y="987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24" name="Freeform 66"/>
            <p:cNvSpPr>
              <a:spLocks/>
            </p:cNvSpPr>
            <p:nvPr userDrawn="1"/>
          </p:nvSpPr>
          <p:spPr bwMode="gray">
            <a:xfrm>
              <a:off x="5350" y="595"/>
              <a:ext cx="18" cy="5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24" y="0"/>
                </a:cxn>
                <a:cxn ang="0">
                  <a:pos x="124" y="195"/>
                </a:cxn>
                <a:cxn ang="0">
                  <a:pos x="318" y="195"/>
                </a:cxn>
                <a:cxn ang="0">
                  <a:pos x="318" y="273"/>
                </a:cxn>
                <a:cxn ang="0">
                  <a:pos x="124" y="273"/>
                </a:cxn>
                <a:cxn ang="0">
                  <a:pos x="124" y="656"/>
                </a:cxn>
                <a:cxn ang="0">
                  <a:pos x="156" y="804"/>
                </a:cxn>
                <a:cxn ang="0">
                  <a:pos x="225" y="836"/>
                </a:cxn>
                <a:cxn ang="0">
                  <a:pos x="277" y="838"/>
                </a:cxn>
                <a:cxn ang="0">
                  <a:pos x="318" y="838"/>
                </a:cxn>
                <a:cxn ang="0">
                  <a:pos x="318" y="917"/>
                </a:cxn>
                <a:cxn ang="0">
                  <a:pos x="251" y="917"/>
                </a:cxn>
                <a:cxn ang="0">
                  <a:pos x="127" y="904"/>
                </a:cxn>
                <a:cxn ang="0">
                  <a:pos x="11" y="782"/>
                </a:cxn>
                <a:cxn ang="0">
                  <a:pos x="0" y="638"/>
                </a:cxn>
                <a:cxn ang="0">
                  <a:pos x="0" y="0"/>
                </a:cxn>
              </a:cxnLst>
              <a:rect l="0" t="0" r="r" b="b"/>
              <a:pathLst>
                <a:path w="318" h="917">
                  <a:moveTo>
                    <a:pt x="0" y="0"/>
                  </a:moveTo>
                  <a:cubicBezTo>
                    <a:pt x="124" y="0"/>
                    <a:pt x="124" y="0"/>
                    <a:pt x="124" y="0"/>
                  </a:cubicBezTo>
                  <a:cubicBezTo>
                    <a:pt x="124" y="195"/>
                    <a:pt x="124" y="195"/>
                    <a:pt x="124" y="195"/>
                  </a:cubicBezTo>
                  <a:cubicBezTo>
                    <a:pt x="318" y="195"/>
                    <a:pt x="318" y="195"/>
                    <a:pt x="318" y="195"/>
                  </a:cubicBezTo>
                  <a:cubicBezTo>
                    <a:pt x="318" y="273"/>
                    <a:pt x="318" y="273"/>
                    <a:pt x="318" y="273"/>
                  </a:cubicBezTo>
                  <a:cubicBezTo>
                    <a:pt x="124" y="273"/>
                    <a:pt x="124" y="273"/>
                    <a:pt x="124" y="273"/>
                  </a:cubicBezTo>
                  <a:cubicBezTo>
                    <a:pt x="124" y="656"/>
                    <a:pt x="124" y="656"/>
                    <a:pt x="124" y="656"/>
                  </a:cubicBezTo>
                  <a:cubicBezTo>
                    <a:pt x="124" y="729"/>
                    <a:pt x="135" y="778"/>
                    <a:pt x="156" y="804"/>
                  </a:cubicBezTo>
                  <a:cubicBezTo>
                    <a:pt x="171" y="821"/>
                    <a:pt x="194" y="832"/>
                    <a:pt x="225" y="836"/>
                  </a:cubicBezTo>
                  <a:cubicBezTo>
                    <a:pt x="235" y="837"/>
                    <a:pt x="252" y="838"/>
                    <a:pt x="277" y="838"/>
                  </a:cubicBezTo>
                  <a:cubicBezTo>
                    <a:pt x="318" y="838"/>
                    <a:pt x="318" y="838"/>
                    <a:pt x="318" y="838"/>
                  </a:cubicBezTo>
                  <a:cubicBezTo>
                    <a:pt x="318" y="917"/>
                    <a:pt x="318" y="917"/>
                    <a:pt x="318" y="917"/>
                  </a:cubicBezTo>
                  <a:cubicBezTo>
                    <a:pt x="251" y="917"/>
                    <a:pt x="251" y="917"/>
                    <a:pt x="251" y="917"/>
                  </a:cubicBezTo>
                  <a:cubicBezTo>
                    <a:pt x="198" y="917"/>
                    <a:pt x="157" y="913"/>
                    <a:pt x="127" y="904"/>
                  </a:cubicBezTo>
                  <a:cubicBezTo>
                    <a:pt x="64" y="887"/>
                    <a:pt x="25" y="846"/>
                    <a:pt x="11" y="782"/>
                  </a:cubicBezTo>
                  <a:cubicBezTo>
                    <a:pt x="4" y="747"/>
                    <a:pt x="0" y="699"/>
                    <a:pt x="0" y="63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25" name="Freeform 67"/>
            <p:cNvSpPr>
              <a:spLocks/>
            </p:cNvSpPr>
            <p:nvPr userDrawn="1"/>
          </p:nvSpPr>
          <p:spPr bwMode="gray">
            <a:xfrm>
              <a:off x="5376" y="585"/>
              <a:ext cx="31" cy="61"/>
            </a:xfrm>
            <a:custGeom>
              <a:avLst/>
              <a:gdLst/>
              <a:ahLst/>
              <a:cxnLst>
                <a:cxn ang="0">
                  <a:pos x="0" y="1087"/>
                </a:cxn>
                <a:cxn ang="0">
                  <a:pos x="0" y="0"/>
                </a:cxn>
                <a:cxn ang="0">
                  <a:pos x="124" y="0"/>
                </a:cxn>
                <a:cxn ang="0">
                  <a:pos x="124" y="382"/>
                </a:cxn>
                <a:cxn ang="0">
                  <a:pos x="306" y="345"/>
                </a:cxn>
                <a:cxn ang="0">
                  <a:pos x="526" y="458"/>
                </a:cxn>
                <a:cxn ang="0">
                  <a:pos x="548" y="644"/>
                </a:cxn>
                <a:cxn ang="0">
                  <a:pos x="548" y="1087"/>
                </a:cxn>
                <a:cxn ang="0">
                  <a:pos x="425" y="1087"/>
                </a:cxn>
                <a:cxn ang="0">
                  <a:pos x="425" y="624"/>
                </a:cxn>
                <a:cxn ang="0">
                  <a:pos x="403" y="477"/>
                </a:cxn>
                <a:cxn ang="0">
                  <a:pos x="294" y="419"/>
                </a:cxn>
                <a:cxn ang="0">
                  <a:pos x="124" y="463"/>
                </a:cxn>
                <a:cxn ang="0">
                  <a:pos x="124" y="1087"/>
                </a:cxn>
                <a:cxn ang="0">
                  <a:pos x="0" y="1087"/>
                </a:cxn>
              </a:cxnLst>
              <a:rect l="0" t="0" r="r" b="b"/>
              <a:pathLst>
                <a:path w="548" h="1087">
                  <a:moveTo>
                    <a:pt x="0" y="1087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24" y="382"/>
                    <a:pt x="124" y="382"/>
                    <a:pt x="124" y="382"/>
                  </a:cubicBezTo>
                  <a:cubicBezTo>
                    <a:pt x="188" y="357"/>
                    <a:pt x="249" y="345"/>
                    <a:pt x="306" y="345"/>
                  </a:cubicBezTo>
                  <a:cubicBezTo>
                    <a:pt x="420" y="345"/>
                    <a:pt x="493" y="382"/>
                    <a:pt x="526" y="458"/>
                  </a:cubicBezTo>
                  <a:cubicBezTo>
                    <a:pt x="541" y="492"/>
                    <a:pt x="548" y="554"/>
                    <a:pt x="548" y="644"/>
                  </a:cubicBezTo>
                  <a:cubicBezTo>
                    <a:pt x="548" y="1087"/>
                    <a:pt x="548" y="1087"/>
                    <a:pt x="548" y="1087"/>
                  </a:cubicBezTo>
                  <a:cubicBezTo>
                    <a:pt x="425" y="1087"/>
                    <a:pt x="425" y="1087"/>
                    <a:pt x="425" y="1087"/>
                  </a:cubicBezTo>
                  <a:cubicBezTo>
                    <a:pt x="425" y="624"/>
                    <a:pt x="425" y="624"/>
                    <a:pt x="425" y="624"/>
                  </a:cubicBezTo>
                  <a:cubicBezTo>
                    <a:pt x="425" y="555"/>
                    <a:pt x="418" y="506"/>
                    <a:pt x="403" y="477"/>
                  </a:cubicBezTo>
                  <a:cubicBezTo>
                    <a:pt x="384" y="439"/>
                    <a:pt x="347" y="419"/>
                    <a:pt x="294" y="419"/>
                  </a:cubicBezTo>
                  <a:cubicBezTo>
                    <a:pt x="245" y="419"/>
                    <a:pt x="189" y="434"/>
                    <a:pt x="124" y="463"/>
                  </a:cubicBezTo>
                  <a:cubicBezTo>
                    <a:pt x="124" y="1087"/>
                    <a:pt x="124" y="1087"/>
                    <a:pt x="124" y="1087"/>
                  </a:cubicBezTo>
                  <a:lnTo>
                    <a:pt x="0" y="1087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26" name="Freeform 68"/>
            <p:cNvSpPr>
              <a:spLocks/>
            </p:cNvSpPr>
            <p:nvPr userDrawn="1"/>
          </p:nvSpPr>
          <p:spPr bwMode="gray">
            <a:xfrm>
              <a:off x="5432" y="605"/>
              <a:ext cx="34" cy="60"/>
            </a:xfrm>
            <a:custGeom>
              <a:avLst/>
              <a:gdLst/>
              <a:ahLst/>
              <a:cxnLst>
                <a:cxn ang="0">
                  <a:pos x="15" y="41"/>
                </a:cxn>
                <a:cxn ang="0">
                  <a:pos x="0" y="0"/>
                </a:cxn>
                <a:cxn ang="0">
                  <a:pos x="7" y="0"/>
                </a:cxn>
                <a:cxn ang="0">
                  <a:pos x="18" y="33"/>
                </a:cxn>
                <a:cxn ang="0">
                  <a:pos x="28" y="0"/>
                </a:cxn>
                <a:cxn ang="0">
                  <a:pos x="34" y="0"/>
                </a:cxn>
                <a:cxn ang="0">
                  <a:pos x="14" y="60"/>
                </a:cxn>
                <a:cxn ang="0">
                  <a:pos x="8" y="60"/>
                </a:cxn>
                <a:cxn ang="0">
                  <a:pos x="15" y="41"/>
                </a:cxn>
              </a:cxnLst>
              <a:rect l="0" t="0" r="r" b="b"/>
              <a:pathLst>
                <a:path w="34" h="60">
                  <a:moveTo>
                    <a:pt x="15" y="41"/>
                  </a:moveTo>
                  <a:lnTo>
                    <a:pt x="0" y="0"/>
                  </a:lnTo>
                  <a:lnTo>
                    <a:pt x="7" y="0"/>
                  </a:lnTo>
                  <a:lnTo>
                    <a:pt x="18" y="33"/>
                  </a:lnTo>
                  <a:lnTo>
                    <a:pt x="28" y="0"/>
                  </a:lnTo>
                  <a:lnTo>
                    <a:pt x="34" y="0"/>
                  </a:lnTo>
                  <a:lnTo>
                    <a:pt x="14" y="60"/>
                  </a:lnTo>
                  <a:lnTo>
                    <a:pt x="8" y="60"/>
                  </a:lnTo>
                  <a:lnTo>
                    <a:pt x="15" y="41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27" name="Freeform 69"/>
            <p:cNvSpPr>
              <a:spLocks noEditPoints="1"/>
            </p:cNvSpPr>
            <p:nvPr userDrawn="1"/>
          </p:nvSpPr>
          <p:spPr bwMode="gray">
            <a:xfrm>
              <a:off x="5470" y="604"/>
              <a:ext cx="34" cy="43"/>
            </a:xfrm>
            <a:custGeom>
              <a:avLst/>
              <a:gdLst/>
              <a:ahLst/>
              <a:cxnLst>
                <a:cxn ang="0">
                  <a:pos x="304" y="0"/>
                </a:cxn>
                <a:cxn ang="0">
                  <a:pos x="534" y="103"/>
                </a:cxn>
                <a:cxn ang="0">
                  <a:pos x="607" y="381"/>
                </a:cxn>
                <a:cxn ang="0">
                  <a:pos x="534" y="659"/>
                </a:cxn>
                <a:cxn ang="0">
                  <a:pos x="304" y="762"/>
                </a:cxn>
                <a:cxn ang="0">
                  <a:pos x="0" y="375"/>
                </a:cxn>
                <a:cxn ang="0">
                  <a:pos x="73" y="103"/>
                </a:cxn>
                <a:cxn ang="0">
                  <a:pos x="304" y="0"/>
                </a:cxn>
                <a:cxn ang="0">
                  <a:pos x="304" y="74"/>
                </a:cxn>
                <a:cxn ang="0">
                  <a:pos x="159" y="168"/>
                </a:cxn>
                <a:cxn ang="0">
                  <a:pos x="126" y="377"/>
                </a:cxn>
                <a:cxn ang="0">
                  <a:pos x="159" y="593"/>
                </a:cxn>
                <a:cxn ang="0">
                  <a:pos x="304" y="687"/>
                </a:cxn>
                <a:cxn ang="0">
                  <a:pos x="448" y="593"/>
                </a:cxn>
                <a:cxn ang="0">
                  <a:pos x="481" y="380"/>
                </a:cxn>
                <a:cxn ang="0">
                  <a:pos x="448" y="168"/>
                </a:cxn>
                <a:cxn ang="0">
                  <a:pos x="304" y="74"/>
                </a:cxn>
              </a:cxnLst>
              <a:rect l="0" t="0" r="r" b="b"/>
              <a:pathLst>
                <a:path w="607" h="762">
                  <a:moveTo>
                    <a:pt x="304" y="0"/>
                  </a:moveTo>
                  <a:cubicBezTo>
                    <a:pt x="407" y="0"/>
                    <a:pt x="484" y="34"/>
                    <a:pt x="534" y="103"/>
                  </a:cubicBezTo>
                  <a:cubicBezTo>
                    <a:pt x="583" y="169"/>
                    <a:pt x="607" y="262"/>
                    <a:pt x="607" y="381"/>
                  </a:cubicBezTo>
                  <a:cubicBezTo>
                    <a:pt x="607" y="499"/>
                    <a:pt x="583" y="591"/>
                    <a:pt x="534" y="659"/>
                  </a:cubicBezTo>
                  <a:cubicBezTo>
                    <a:pt x="485" y="727"/>
                    <a:pt x="408" y="762"/>
                    <a:pt x="304" y="762"/>
                  </a:cubicBezTo>
                  <a:cubicBezTo>
                    <a:pt x="101" y="762"/>
                    <a:pt x="0" y="633"/>
                    <a:pt x="0" y="375"/>
                  </a:cubicBezTo>
                  <a:cubicBezTo>
                    <a:pt x="0" y="260"/>
                    <a:pt x="24" y="169"/>
                    <a:pt x="73" y="103"/>
                  </a:cubicBezTo>
                  <a:cubicBezTo>
                    <a:pt x="123" y="34"/>
                    <a:pt x="200" y="0"/>
                    <a:pt x="304" y="0"/>
                  </a:cubicBezTo>
                  <a:close/>
                  <a:moveTo>
                    <a:pt x="304" y="74"/>
                  </a:moveTo>
                  <a:cubicBezTo>
                    <a:pt x="234" y="74"/>
                    <a:pt x="185" y="106"/>
                    <a:pt x="159" y="168"/>
                  </a:cubicBezTo>
                  <a:cubicBezTo>
                    <a:pt x="137" y="220"/>
                    <a:pt x="126" y="290"/>
                    <a:pt x="126" y="377"/>
                  </a:cubicBezTo>
                  <a:cubicBezTo>
                    <a:pt x="126" y="469"/>
                    <a:pt x="137" y="541"/>
                    <a:pt x="159" y="593"/>
                  </a:cubicBezTo>
                  <a:cubicBezTo>
                    <a:pt x="185" y="655"/>
                    <a:pt x="234" y="687"/>
                    <a:pt x="304" y="687"/>
                  </a:cubicBezTo>
                  <a:cubicBezTo>
                    <a:pt x="374" y="687"/>
                    <a:pt x="422" y="655"/>
                    <a:pt x="448" y="593"/>
                  </a:cubicBezTo>
                  <a:cubicBezTo>
                    <a:pt x="470" y="541"/>
                    <a:pt x="481" y="470"/>
                    <a:pt x="481" y="380"/>
                  </a:cubicBezTo>
                  <a:cubicBezTo>
                    <a:pt x="481" y="289"/>
                    <a:pt x="470" y="219"/>
                    <a:pt x="448" y="168"/>
                  </a:cubicBezTo>
                  <a:cubicBezTo>
                    <a:pt x="421" y="106"/>
                    <a:pt x="373" y="74"/>
                    <a:pt x="304" y="74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28" name="Freeform 70"/>
            <p:cNvSpPr>
              <a:spLocks/>
            </p:cNvSpPr>
            <p:nvPr userDrawn="1"/>
          </p:nvSpPr>
          <p:spPr bwMode="gray">
            <a:xfrm>
              <a:off x="5514" y="605"/>
              <a:ext cx="29" cy="4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23" y="0"/>
                </a:cxn>
                <a:cxn ang="0">
                  <a:pos x="123" y="445"/>
                </a:cxn>
                <a:cxn ang="0">
                  <a:pos x="145" y="609"/>
                </a:cxn>
                <a:cxn ang="0">
                  <a:pos x="197" y="656"/>
                </a:cxn>
                <a:cxn ang="0">
                  <a:pos x="276" y="667"/>
                </a:cxn>
                <a:cxn ang="0">
                  <a:pos x="403" y="648"/>
                </a:cxn>
                <a:cxn ang="0">
                  <a:pos x="403" y="0"/>
                </a:cxn>
                <a:cxn ang="0">
                  <a:pos x="527" y="0"/>
                </a:cxn>
                <a:cxn ang="0">
                  <a:pos x="527" y="710"/>
                </a:cxn>
                <a:cxn ang="0">
                  <a:pos x="269" y="742"/>
                </a:cxn>
                <a:cxn ang="0">
                  <a:pos x="86" y="703"/>
                </a:cxn>
                <a:cxn ang="0">
                  <a:pos x="6" y="567"/>
                </a:cxn>
                <a:cxn ang="0">
                  <a:pos x="0" y="454"/>
                </a:cxn>
                <a:cxn ang="0">
                  <a:pos x="0" y="0"/>
                </a:cxn>
              </a:cxnLst>
              <a:rect l="0" t="0" r="r" b="b"/>
              <a:pathLst>
                <a:path w="527" h="742">
                  <a:moveTo>
                    <a:pt x="0" y="0"/>
                  </a:moveTo>
                  <a:cubicBezTo>
                    <a:pt x="123" y="0"/>
                    <a:pt x="123" y="0"/>
                    <a:pt x="123" y="0"/>
                  </a:cubicBezTo>
                  <a:cubicBezTo>
                    <a:pt x="123" y="445"/>
                    <a:pt x="123" y="445"/>
                    <a:pt x="123" y="445"/>
                  </a:cubicBezTo>
                  <a:cubicBezTo>
                    <a:pt x="123" y="527"/>
                    <a:pt x="131" y="582"/>
                    <a:pt x="145" y="609"/>
                  </a:cubicBezTo>
                  <a:cubicBezTo>
                    <a:pt x="157" y="632"/>
                    <a:pt x="174" y="648"/>
                    <a:pt x="197" y="656"/>
                  </a:cubicBezTo>
                  <a:cubicBezTo>
                    <a:pt x="216" y="663"/>
                    <a:pt x="242" y="667"/>
                    <a:pt x="276" y="667"/>
                  </a:cubicBezTo>
                  <a:cubicBezTo>
                    <a:pt x="317" y="667"/>
                    <a:pt x="359" y="661"/>
                    <a:pt x="403" y="648"/>
                  </a:cubicBezTo>
                  <a:cubicBezTo>
                    <a:pt x="403" y="0"/>
                    <a:pt x="403" y="0"/>
                    <a:pt x="403" y="0"/>
                  </a:cubicBezTo>
                  <a:cubicBezTo>
                    <a:pt x="527" y="0"/>
                    <a:pt x="527" y="0"/>
                    <a:pt x="527" y="0"/>
                  </a:cubicBezTo>
                  <a:cubicBezTo>
                    <a:pt x="527" y="710"/>
                    <a:pt x="527" y="710"/>
                    <a:pt x="527" y="710"/>
                  </a:cubicBezTo>
                  <a:cubicBezTo>
                    <a:pt x="435" y="731"/>
                    <a:pt x="349" y="742"/>
                    <a:pt x="269" y="742"/>
                  </a:cubicBezTo>
                  <a:cubicBezTo>
                    <a:pt x="187" y="742"/>
                    <a:pt x="126" y="729"/>
                    <a:pt x="86" y="703"/>
                  </a:cubicBezTo>
                  <a:cubicBezTo>
                    <a:pt x="41" y="674"/>
                    <a:pt x="14" y="629"/>
                    <a:pt x="6" y="567"/>
                  </a:cubicBezTo>
                  <a:cubicBezTo>
                    <a:pt x="2" y="539"/>
                    <a:pt x="0" y="501"/>
                    <a:pt x="0" y="45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29" name="Freeform 71"/>
            <p:cNvSpPr>
              <a:spLocks/>
            </p:cNvSpPr>
            <p:nvPr userDrawn="1"/>
          </p:nvSpPr>
          <p:spPr bwMode="gray">
            <a:xfrm>
              <a:off x="5115" y="216"/>
              <a:ext cx="132" cy="102"/>
            </a:xfrm>
            <a:custGeom>
              <a:avLst/>
              <a:gdLst/>
              <a:ahLst/>
              <a:cxnLst>
                <a:cxn ang="0">
                  <a:pos x="961" y="764"/>
                </a:cxn>
                <a:cxn ang="0">
                  <a:pos x="599" y="642"/>
                </a:cxn>
                <a:cxn ang="0">
                  <a:pos x="1" y="1235"/>
                </a:cxn>
                <a:cxn ang="0">
                  <a:pos x="599" y="1825"/>
                </a:cxn>
                <a:cxn ang="0">
                  <a:pos x="1053" y="1619"/>
                </a:cxn>
                <a:cxn ang="0">
                  <a:pos x="1053" y="1293"/>
                </a:cxn>
                <a:cxn ang="0">
                  <a:pos x="771" y="1568"/>
                </a:cxn>
                <a:cxn ang="0">
                  <a:pos x="599" y="1604"/>
                </a:cxn>
                <a:cxn ang="0">
                  <a:pos x="225" y="1235"/>
                </a:cxn>
                <a:cxn ang="0">
                  <a:pos x="599" y="863"/>
                </a:cxn>
                <a:cxn ang="0">
                  <a:pos x="861" y="972"/>
                </a:cxn>
                <a:cxn ang="0">
                  <a:pos x="1093" y="1239"/>
                </a:cxn>
                <a:cxn ang="0">
                  <a:pos x="1630" y="1473"/>
                </a:cxn>
                <a:cxn ang="0">
                  <a:pos x="2365" y="741"/>
                </a:cxn>
                <a:cxn ang="0">
                  <a:pos x="1630" y="0"/>
                </a:cxn>
                <a:cxn ang="0">
                  <a:pos x="1053" y="295"/>
                </a:cxn>
                <a:cxn ang="0">
                  <a:pos x="1053" y="735"/>
                </a:cxn>
                <a:cxn ang="0">
                  <a:pos x="1630" y="232"/>
                </a:cxn>
                <a:cxn ang="0">
                  <a:pos x="2134" y="741"/>
                </a:cxn>
                <a:cxn ang="0">
                  <a:pos x="1630" y="1245"/>
                </a:cxn>
                <a:cxn ang="0">
                  <a:pos x="1303" y="1125"/>
                </a:cxn>
                <a:cxn ang="0">
                  <a:pos x="961" y="764"/>
                </a:cxn>
              </a:cxnLst>
              <a:rect l="0" t="0" r="r" b="b"/>
              <a:pathLst>
                <a:path w="2365" h="1825">
                  <a:moveTo>
                    <a:pt x="961" y="764"/>
                  </a:moveTo>
                  <a:cubicBezTo>
                    <a:pt x="875" y="688"/>
                    <a:pt x="736" y="643"/>
                    <a:pt x="599" y="642"/>
                  </a:cubicBezTo>
                  <a:cubicBezTo>
                    <a:pt x="270" y="641"/>
                    <a:pt x="2" y="900"/>
                    <a:pt x="1" y="1235"/>
                  </a:cubicBezTo>
                  <a:cubicBezTo>
                    <a:pt x="0" y="1563"/>
                    <a:pt x="270" y="1824"/>
                    <a:pt x="599" y="1825"/>
                  </a:cubicBezTo>
                  <a:cubicBezTo>
                    <a:pt x="783" y="1825"/>
                    <a:pt x="943" y="1751"/>
                    <a:pt x="1053" y="1619"/>
                  </a:cubicBezTo>
                  <a:cubicBezTo>
                    <a:pt x="1053" y="1293"/>
                    <a:pt x="1053" y="1293"/>
                    <a:pt x="1053" y="1293"/>
                  </a:cubicBezTo>
                  <a:cubicBezTo>
                    <a:pt x="994" y="1394"/>
                    <a:pt x="877" y="1524"/>
                    <a:pt x="771" y="1568"/>
                  </a:cubicBezTo>
                  <a:cubicBezTo>
                    <a:pt x="717" y="1590"/>
                    <a:pt x="662" y="1604"/>
                    <a:pt x="599" y="1604"/>
                  </a:cubicBezTo>
                  <a:cubicBezTo>
                    <a:pt x="394" y="1604"/>
                    <a:pt x="225" y="1445"/>
                    <a:pt x="225" y="1235"/>
                  </a:cubicBezTo>
                  <a:cubicBezTo>
                    <a:pt x="225" y="1041"/>
                    <a:pt x="380" y="862"/>
                    <a:pt x="599" y="863"/>
                  </a:cubicBezTo>
                  <a:cubicBezTo>
                    <a:pt x="701" y="863"/>
                    <a:pt x="793" y="905"/>
                    <a:pt x="861" y="972"/>
                  </a:cubicBezTo>
                  <a:cubicBezTo>
                    <a:pt x="931" y="1040"/>
                    <a:pt x="1041" y="1183"/>
                    <a:pt x="1093" y="1239"/>
                  </a:cubicBezTo>
                  <a:cubicBezTo>
                    <a:pt x="1227" y="1383"/>
                    <a:pt x="1419" y="1473"/>
                    <a:pt x="1630" y="1473"/>
                  </a:cubicBezTo>
                  <a:cubicBezTo>
                    <a:pt x="2036" y="1474"/>
                    <a:pt x="2365" y="1146"/>
                    <a:pt x="2365" y="741"/>
                  </a:cubicBezTo>
                  <a:cubicBezTo>
                    <a:pt x="2365" y="336"/>
                    <a:pt x="2035" y="0"/>
                    <a:pt x="1630" y="0"/>
                  </a:cubicBezTo>
                  <a:cubicBezTo>
                    <a:pt x="1395" y="0"/>
                    <a:pt x="1187" y="122"/>
                    <a:pt x="1053" y="295"/>
                  </a:cubicBezTo>
                  <a:cubicBezTo>
                    <a:pt x="1053" y="735"/>
                    <a:pt x="1053" y="735"/>
                    <a:pt x="1053" y="735"/>
                  </a:cubicBezTo>
                  <a:cubicBezTo>
                    <a:pt x="1155" y="455"/>
                    <a:pt x="1340" y="232"/>
                    <a:pt x="1630" y="232"/>
                  </a:cubicBezTo>
                  <a:cubicBezTo>
                    <a:pt x="1909" y="232"/>
                    <a:pt x="2135" y="463"/>
                    <a:pt x="2134" y="741"/>
                  </a:cubicBezTo>
                  <a:cubicBezTo>
                    <a:pt x="2134" y="1020"/>
                    <a:pt x="1909" y="1246"/>
                    <a:pt x="1630" y="1245"/>
                  </a:cubicBezTo>
                  <a:cubicBezTo>
                    <a:pt x="1506" y="1244"/>
                    <a:pt x="1391" y="1199"/>
                    <a:pt x="1303" y="1125"/>
                  </a:cubicBezTo>
                  <a:cubicBezTo>
                    <a:pt x="1194" y="1040"/>
                    <a:pt x="1074" y="860"/>
                    <a:pt x="961" y="764"/>
                  </a:cubicBezTo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30" name="Freeform 72"/>
            <p:cNvSpPr>
              <a:spLocks/>
            </p:cNvSpPr>
            <p:nvPr userDrawn="1"/>
          </p:nvSpPr>
          <p:spPr bwMode="gray">
            <a:xfrm>
              <a:off x="4899" y="327"/>
              <a:ext cx="91" cy="14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624" y="0"/>
                </a:cxn>
                <a:cxn ang="0">
                  <a:pos x="1624" y="452"/>
                </a:cxn>
                <a:cxn ang="0">
                  <a:pos x="1365" y="273"/>
                </a:cxn>
                <a:cxn ang="0">
                  <a:pos x="613" y="273"/>
                </a:cxn>
                <a:cxn ang="0">
                  <a:pos x="613" y="1053"/>
                </a:cxn>
                <a:cxn ang="0">
                  <a:pos x="1428" y="1053"/>
                </a:cxn>
                <a:cxn ang="0">
                  <a:pos x="1428" y="1467"/>
                </a:cxn>
                <a:cxn ang="0">
                  <a:pos x="1205" y="1335"/>
                </a:cxn>
                <a:cxn ang="0">
                  <a:pos x="613" y="1335"/>
                </a:cxn>
                <a:cxn ang="0">
                  <a:pos x="613" y="2401"/>
                </a:cxn>
                <a:cxn ang="0">
                  <a:pos x="784" y="2651"/>
                </a:cxn>
                <a:cxn ang="0">
                  <a:pos x="11" y="2651"/>
                </a:cxn>
                <a:cxn ang="0">
                  <a:pos x="173" y="2401"/>
                </a:cxn>
                <a:cxn ang="0">
                  <a:pos x="173" y="278"/>
                </a:cxn>
                <a:cxn ang="0">
                  <a:pos x="0" y="0"/>
                </a:cxn>
              </a:cxnLst>
              <a:rect l="0" t="0" r="r" b="b"/>
              <a:pathLst>
                <a:path w="1624" h="2651">
                  <a:moveTo>
                    <a:pt x="0" y="0"/>
                  </a:moveTo>
                  <a:cubicBezTo>
                    <a:pt x="1624" y="0"/>
                    <a:pt x="1624" y="0"/>
                    <a:pt x="1624" y="0"/>
                  </a:cubicBezTo>
                  <a:cubicBezTo>
                    <a:pt x="1624" y="452"/>
                    <a:pt x="1624" y="452"/>
                    <a:pt x="1624" y="452"/>
                  </a:cubicBezTo>
                  <a:cubicBezTo>
                    <a:pt x="1624" y="452"/>
                    <a:pt x="1540" y="274"/>
                    <a:pt x="1365" y="273"/>
                  </a:cubicBezTo>
                  <a:cubicBezTo>
                    <a:pt x="613" y="273"/>
                    <a:pt x="613" y="273"/>
                    <a:pt x="613" y="273"/>
                  </a:cubicBezTo>
                  <a:cubicBezTo>
                    <a:pt x="613" y="1053"/>
                    <a:pt x="613" y="1053"/>
                    <a:pt x="613" y="1053"/>
                  </a:cubicBezTo>
                  <a:cubicBezTo>
                    <a:pt x="1428" y="1053"/>
                    <a:pt x="1428" y="1053"/>
                    <a:pt x="1428" y="1053"/>
                  </a:cubicBezTo>
                  <a:cubicBezTo>
                    <a:pt x="1428" y="1467"/>
                    <a:pt x="1428" y="1467"/>
                    <a:pt x="1428" y="1467"/>
                  </a:cubicBezTo>
                  <a:cubicBezTo>
                    <a:pt x="1428" y="1467"/>
                    <a:pt x="1402" y="1335"/>
                    <a:pt x="1205" y="1335"/>
                  </a:cubicBezTo>
                  <a:cubicBezTo>
                    <a:pt x="613" y="1335"/>
                    <a:pt x="613" y="1335"/>
                    <a:pt x="613" y="1335"/>
                  </a:cubicBezTo>
                  <a:cubicBezTo>
                    <a:pt x="613" y="2401"/>
                    <a:pt x="613" y="2401"/>
                    <a:pt x="613" y="2401"/>
                  </a:cubicBezTo>
                  <a:cubicBezTo>
                    <a:pt x="613" y="2558"/>
                    <a:pt x="784" y="2651"/>
                    <a:pt x="784" y="2651"/>
                  </a:cubicBezTo>
                  <a:cubicBezTo>
                    <a:pt x="11" y="2651"/>
                    <a:pt x="11" y="2651"/>
                    <a:pt x="11" y="2651"/>
                  </a:cubicBezTo>
                  <a:cubicBezTo>
                    <a:pt x="11" y="2651"/>
                    <a:pt x="173" y="2569"/>
                    <a:pt x="173" y="2401"/>
                  </a:cubicBezTo>
                  <a:cubicBezTo>
                    <a:pt x="173" y="278"/>
                    <a:pt x="173" y="278"/>
                    <a:pt x="173" y="278"/>
                  </a:cubicBezTo>
                  <a:cubicBezTo>
                    <a:pt x="173" y="9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31" name="Freeform 73"/>
            <p:cNvSpPr>
              <a:spLocks/>
            </p:cNvSpPr>
            <p:nvPr userDrawn="1"/>
          </p:nvSpPr>
          <p:spPr bwMode="gray">
            <a:xfrm>
              <a:off x="5114" y="327"/>
              <a:ext cx="60" cy="207"/>
            </a:xfrm>
            <a:custGeom>
              <a:avLst/>
              <a:gdLst/>
              <a:ahLst/>
              <a:cxnLst>
                <a:cxn ang="0">
                  <a:pos x="246" y="0"/>
                </a:cxn>
                <a:cxn ang="0">
                  <a:pos x="1072" y="0"/>
                </a:cxn>
                <a:cxn ang="0">
                  <a:pos x="887" y="230"/>
                </a:cxn>
                <a:cxn ang="0">
                  <a:pos x="887" y="2717"/>
                </a:cxn>
                <a:cxn ang="0">
                  <a:pos x="0" y="3693"/>
                </a:cxn>
                <a:cxn ang="0">
                  <a:pos x="423" y="2717"/>
                </a:cxn>
                <a:cxn ang="0">
                  <a:pos x="423" y="230"/>
                </a:cxn>
                <a:cxn ang="0">
                  <a:pos x="246" y="0"/>
                </a:cxn>
              </a:cxnLst>
              <a:rect l="0" t="0" r="r" b="b"/>
              <a:pathLst>
                <a:path w="1072" h="3696">
                  <a:moveTo>
                    <a:pt x="246" y="0"/>
                  </a:moveTo>
                  <a:cubicBezTo>
                    <a:pt x="1072" y="0"/>
                    <a:pt x="1072" y="0"/>
                    <a:pt x="1072" y="0"/>
                  </a:cubicBezTo>
                  <a:cubicBezTo>
                    <a:pt x="1072" y="0"/>
                    <a:pt x="887" y="87"/>
                    <a:pt x="887" y="230"/>
                  </a:cubicBezTo>
                  <a:cubicBezTo>
                    <a:pt x="887" y="2717"/>
                    <a:pt x="887" y="2717"/>
                    <a:pt x="887" y="2717"/>
                  </a:cubicBezTo>
                  <a:cubicBezTo>
                    <a:pt x="887" y="3558"/>
                    <a:pt x="44" y="3696"/>
                    <a:pt x="0" y="3693"/>
                  </a:cubicBezTo>
                  <a:cubicBezTo>
                    <a:pt x="72" y="3647"/>
                    <a:pt x="422" y="3349"/>
                    <a:pt x="423" y="2717"/>
                  </a:cubicBezTo>
                  <a:cubicBezTo>
                    <a:pt x="423" y="230"/>
                    <a:pt x="423" y="230"/>
                    <a:pt x="423" y="230"/>
                  </a:cubicBezTo>
                  <a:cubicBezTo>
                    <a:pt x="424" y="96"/>
                    <a:pt x="246" y="0"/>
                    <a:pt x="246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32" name="Freeform 74"/>
            <p:cNvSpPr>
              <a:spLocks/>
            </p:cNvSpPr>
            <p:nvPr userDrawn="1"/>
          </p:nvSpPr>
          <p:spPr bwMode="gray">
            <a:xfrm>
              <a:off x="5180" y="327"/>
              <a:ext cx="47" cy="14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28" y="0"/>
                </a:cxn>
                <a:cxn ang="0">
                  <a:pos x="645" y="235"/>
                </a:cxn>
                <a:cxn ang="0">
                  <a:pos x="645" y="2401"/>
                </a:cxn>
                <a:cxn ang="0">
                  <a:pos x="828" y="2653"/>
                </a:cxn>
                <a:cxn ang="0">
                  <a:pos x="0" y="2653"/>
                </a:cxn>
                <a:cxn ang="0">
                  <a:pos x="184" y="2401"/>
                </a:cxn>
                <a:cxn ang="0">
                  <a:pos x="184" y="235"/>
                </a:cxn>
                <a:cxn ang="0">
                  <a:pos x="0" y="0"/>
                </a:cxn>
              </a:cxnLst>
              <a:rect l="0" t="0" r="r" b="b"/>
              <a:pathLst>
                <a:path w="828" h="2653">
                  <a:moveTo>
                    <a:pt x="0" y="0"/>
                  </a:moveTo>
                  <a:cubicBezTo>
                    <a:pt x="828" y="0"/>
                    <a:pt x="828" y="0"/>
                    <a:pt x="828" y="0"/>
                  </a:cubicBezTo>
                  <a:cubicBezTo>
                    <a:pt x="828" y="0"/>
                    <a:pt x="645" y="89"/>
                    <a:pt x="645" y="235"/>
                  </a:cubicBezTo>
                  <a:cubicBezTo>
                    <a:pt x="645" y="2401"/>
                    <a:pt x="645" y="2401"/>
                    <a:pt x="645" y="2401"/>
                  </a:cubicBezTo>
                  <a:cubicBezTo>
                    <a:pt x="645" y="2556"/>
                    <a:pt x="828" y="2653"/>
                    <a:pt x="828" y="2653"/>
                  </a:cubicBezTo>
                  <a:cubicBezTo>
                    <a:pt x="0" y="2653"/>
                    <a:pt x="0" y="2653"/>
                    <a:pt x="0" y="2653"/>
                  </a:cubicBezTo>
                  <a:cubicBezTo>
                    <a:pt x="0" y="2653"/>
                    <a:pt x="184" y="2557"/>
                    <a:pt x="184" y="2401"/>
                  </a:cubicBezTo>
                  <a:cubicBezTo>
                    <a:pt x="184" y="235"/>
                    <a:pt x="184" y="235"/>
                    <a:pt x="184" y="235"/>
                  </a:cubicBezTo>
                  <a:cubicBezTo>
                    <a:pt x="184" y="8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33" name="Freeform 75"/>
            <p:cNvSpPr>
              <a:spLocks/>
            </p:cNvSpPr>
            <p:nvPr userDrawn="1"/>
          </p:nvSpPr>
          <p:spPr bwMode="gray">
            <a:xfrm>
              <a:off x="5227" y="327"/>
              <a:ext cx="111" cy="148"/>
            </a:xfrm>
            <a:custGeom>
              <a:avLst/>
              <a:gdLst/>
              <a:ahLst/>
              <a:cxnLst>
                <a:cxn ang="0">
                  <a:pos x="161" y="0"/>
                </a:cxn>
                <a:cxn ang="0">
                  <a:pos x="1984" y="0"/>
                </a:cxn>
                <a:cxn ang="0">
                  <a:pos x="1829" y="482"/>
                </a:cxn>
                <a:cxn ang="0">
                  <a:pos x="1607" y="279"/>
                </a:cxn>
                <a:cxn ang="0">
                  <a:pos x="1229" y="279"/>
                </a:cxn>
                <a:cxn ang="0">
                  <a:pos x="1229" y="2401"/>
                </a:cxn>
                <a:cxn ang="0">
                  <a:pos x="1407" y="2651"/>
                </a:cxn>
                <a:cxn ang="0">
                  <a:pos x="595" y="2651"/>
                </a:cxn>
                <a:cxn ang="0">
                  <a:pos x="771" y="2401"/>
                </a:cxn>
                <a:cxn ang="0">
                  <a:pos x="771" y="279"/>
                </a:cxn>
                <a:cxn ang="0">
                  <a:pos x="315" y="279"/>
                </a:cxn>
                <a:cxn ang="0">
                  <a:pos x="0" y="522"/>
                </a:cxn>
                <a:cxn ang="0">
                  <a:pos x="161" y="0"/>
                </a:cxn>
              </a:cxnLst>
              <a:rect l="0" t="0" r="r" b="b"/>
              <a:pathLst>
                <a:path w="1984" h="2651">
                  <a:moveTo>
                    <a:pt x="161" y="0"/>
                  </a:moveTo>
                  <a:cubicBezTo>
                    <a:pt x="1984" y="0"/>
                    <a:pt x="1984" y="0"/>
                    <a:pt x="1984" y="0"/>
                  </a:cubicBezTo>
                  <a:cubicBezTo>
                    <a:pt x="1829" y="482"/>
                    <a:pt x="1829" y="482"/>
                    <a:pt x="1829" y="482"/>
                  </a:cubicBezTo>
                  <a:cubicBezTo>
                    <a:pt x="1829" y="482"/>
                    <a:pt x="1783" y="279"/>
                    <a:pt x="1607" y="279"/>
                  </a:cubicBezTo>
                  <a:cubicBezTo>
                    <a:pt x="1229" y="279"/>
                    <a:pt x="1229" y="279"/>
                    <a:pt x="1229" y="279"/>
                  </a:cubicBezTo>
                  <a:cubicBezTo>
                    <a:pt x="1229" y="2401"/>
                    <a:pt x="1229" y="2401"/>
                    <a:pt x="1229" y="2401"/>
                  </a:cubicBezTo>
                  <a:cubicBezTo>
                    <a:pt x="1229" y="2535"/>
                    <a:pt x="1407" y="2651"/>
                    <a:pt x="1407" y="2651"/>
                  </a:cubicBezTo>
                  <a:cubicBezTo>
                    <a:pt x="595" y="2651"/>
                    <a:pt x="595" y="2651"/>
                    <a:pt x="595" y="2651"/>
                  </a:cubicBezTo>
                  <a:cubicBezTo>
                    <a:pt x="595" y="2651"/>
                    <a:pt x="771" y="2547"/>
                    <a:pt x="771" y="2401"/>
                  </a:cubicBezTo>
                  <a:cubicBezTo>
                    <a:pt x="771" y="279"/>
                    <a:pt x="771" y="279"/>
                    <a:pt x="771" y="279"/>
                  </a:cubicBezTo>
                  <a:cubicBezTo>
                    <a:pt x="315" y="279"/>
                    <a:pt x="315" y="279"/>
                    <a:pt x="315" y="279"/>
                  </a:cubicBezTo>
                  <a:cubicBezTo>
                    <a:pt x="185" y="280"/>
                    <a:pt x="0" y="522"/>
                    <a:pt x="0" y="522"/>
                  </a:cubicBezTo>
                  <a:lnTo>
                    <a:pt x="161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34" name="Freeform 76"/>
            <p:cNvSpPr>
              <a:spLocks/>
            </p:cNvSpPr>
            <p:nvPr userDrawn="1"/>
          </p:nvSpPr>
          <p:spPr bwMode="gray">
            <a:xfrm>
              <a:off x="5429" y="327"/>
              <a:ext cx="124" cy="151"/>
            </a:xfrm>
            <a:custGeom>
              <a:avLst/>
              <a:gdLst/>
              <a:ahLst/>
              <a:cxnLst>
                <a:cxn ang="0">
                  <a:pos x="1420" y="0"/>
                </a:cxn>
                <a:cxn ang="0">
                  <a:pos x="2219" y="0"/>
                </a:cxn>
                <a:cxn ang="0">
                  <a:pos x="2048" y="234"/>
                </a:cxn>
                <a:cxn ang="0">
                  <a:pos x="2048" y="1840"/>
                </a:cxn>
                <a:cxn ang="0">
                  <a:pos x="1131" y="2693"/>
                </a:cxn>
                <a:cxn ang="0">
                  <a:pos x="176" y="1840"/>
                </a:cxn>
                <a:cxn ang="0">
                  <a:pos x="176" y="234"/>
                </a:cxn>
                <a:cxn ang="0">
                  <a:pos x="0" y="0"/>
                </a:cxn>
                <a:cxn ang="0">
                  <a:pos x="821" y="0"/>
                </a:cxn>
                <a:cxn ang="0">
                  <a:pos x="638" y="234"/>
                </a:cxn>
                <a:cxn ang="0">
                  <a:pos x="638" y="1840"/>
                </a:cxn>
                <a:cxn ang="0">
                  <a:pos x="1131" y="2406"/>
                </a:cxn>
                <a:cxn ang="0">
                  <a:pos x="1601" y="1840"/>
                </a:cxn>
                <a:cxn ang="0">
                  <a:pos x="1601" y="234"/>
                </a:cxn>
                <a:cxn ang="0">
                  <a:pos x="1420" y="0"/>
                </a:cxn>
              </a:cxnLst>
              <a:rect l="0" t="0" r="r" b="b"/>
              <a:pathLst>
                <a:path w="2219" h="2693">
                  <a:moveTo>
                    <a:pt x="1420" y="0"/>
                  </a:moveTo>
                  <a:cubicBezTo>
                    <a:pt x="2219" y="0"/>
                    <a:pt x="2219" y="0"/>
                    <a:pt x="2219" y="0"/>
                  </a:cubicBezTo>
                  <a:cubicBezTo>
                    <a:pt x="2219" y="0"/>
                    <a:pt x="2048" y="91"/>
                    <a:pt x="2048" y="234"/>
                  </a:cubicBezTo>
                  <a:cubicBezTo>
                    <a:pt x="2048" y="1840"/>
                    <a:pt x="2048" y="1840"/>
                    <a:pt x="2048" y="1840"/>
                  </a:cubicBezTo>
                  <a:cubicBezTo>
                    <a:pt x="2047" y="2492"/>
                    <a:pt x="1506" y="2693"/>
                    <a:pt x="1131" y="2693"/>
                  </a:cubicBezTo>
                  <a:cubicBezTo>
                    <a:pt x="759" y="2693"/>
                    <a:pt x="175" y="2490"/>
                    <a:pt x="176" y="1840"/>
                  </a:cubicBezTo>
                  <a:cubicBezTo>
                    <a:pt x="176" y="234"/>
                    <a:pt x="176" y="234"/>
                    <a:pt x="176" y="234"/>
                  </a:cubicBezTo>
                  <a:cubicBezTo>
                    <a:pt x="176" y="91"/>
                    <a:pt x="0" y="0"/>
                    <a:pt x="0" y="0"/>
                  </a:cubicBezTo>
                  <a:cubicBezTo>
                    <a:pt x="821" y="0"/>
                    <a:pt x="821" y="0"/>
                    <a:pt x="821" y="0"/>
                  </a:cubicBezTo>
                  <a:cubicBezTo>
                    <a:pt x="821" y="0"/>
                    <a:pt x="638" y="88"/>
                    <a:pt x="638" y="234"/>
                  </a:cubicBezTo>
                  <a:cubicBezTo>
                    <a:pt x="638" y="1840"/>
                    <a:pt x="638" y="1840"/>
                    <a:pt x="638" y="1840"/>
                  </a:cubicBezTo>
                  <a:cubicBezTo>
                    <a:pt x="638" y="2182"/>
                    <a:pt x="865" y="2406"/>
                    <a:pt x="1131" y="2406"/>
                  </a:cubicBezTo>
                  <a:cubicBezTo>
                    <a:pt x="1397" y="2406"/>
                    <a:pt x="1600" y="2173"/>
                    <a:pt x="1601" y="1840"/>
                  </a:cubicBezTo>
                  <a:cubicBezTo>
                    <a:pt x="1601" y="234"/>
                    <a:pt x="1601" y="234"/>
                    <a:pt x="1601" y="234"/>
                  </a:cubicBezTo>
                  <a:cubicBezTo>
                    <a:pt x="1601" y="91"/>
                    <a:pt x="1420" y="0"/>
                    <a:pt x="1420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35" name="Freeform 77"/>
            <p:cNvSpPr>
              <a:spLocks/>
            </p:cNvSpPr>
            <p:nvPr userDrawn="1"/>
          </p:nvSpPr>
          <p:spPr bwMode="gray">
            <a:xfrm>
              <a:off x="4994" y="327"/>
              <a:ext cx="125" cy="151"/>
            </a:xfrm>
            <a:custGeom>
              <a:avLst/>
              <a:gdLst/>
              <a:ahLst/>
              <a:cxnLst>
                <a:cxn ang="0">
                  <a:pos x="1427" y="0"/>
                </a:cxn>
                <a:cxn ang="0">
                  <a:pos x="2240" y="0"/>
                </a:cxn>
                <a:cxn ang="0">
                  <a:pos x="2068" y="237"/>
                </a:cxn>
                <a:cxn ang="0">
                  <a:pos x="2067" y="1838"/>
                </a:cxn>
                <a:cxn ang="0">
                  <a:pos x="1122" y="2700"/>
                </a:cxn>
                <a:cxn ang="0">
                  <a:pos x="166" y="1838"/>
                </a:cxn>
                <a:cxn ang="0">
                  <a:pos x="166" y="237"/>
                </a:cxn>
                <a:cxn ang="0">
                  <a:pos x="0" y="0"/>
                </a:cxn>
                <a:cxn ang="0">
                  <a:pos x="821" y="0"/>
                </a:cxn>
                <a:cxn ang="0">
                  <a:pos x="631" y="237"/>
                </a:cxn>
                <a:cxn ang="0">
                  <a:pos x="630" y="1838"/>
                </a:cxn>
                <a:cxn ang="0">
                  <a:pos x="1122" y="2413"/>
                </a:cxn>
                <a:cxn ang="0">
                  <a:pos x="1602" y="1838"/>
                </a:cxn>
                <a:cxn ang="0">
                  <a:pos x="1603" y="237"/>
                </a:cxn>
                <a:cxn ang="0">
                  <a:pos x="1427" y="0"/>
                </a:cxn>
              </a:cxnLst>
              <a:rect l="0" t="0" r="r" b="b"/>
              <a:pathLst>
                <a:path w="2240" h="2700">
                  <a:moveTo>
                    <a:pt x="1427" y="0"/>
                  </a:moveTo>
                  <a:cubicBezTo>
                    <a:pt x="2240" y="0"/>
                    <a:pt x="2240" y="0"/>
                    <a:pt x="2240" y="0"/>
                  </a:cubicBezTo>
                  <a:cubicBezTo>
                    <a:pt x="2240" y="0"/>
                    <a:pt x="2068" y="95"/>
                    <a:pt x="2068" y="237"/>
                  </a:cubicBezTo>
                  <a:cubicBezTo>
                    <a:pt x="2068" y="238"/>
                    <a:pt x="2067" y="1838"/>
                    <a:pt x="2067" y="1838"/>
                  </a:cubicBezTo>
                  <a:cubicBezTo>
                    <a:pt x="2067" y="2494"/>
                    <a:pt x="1501" y="2700"/>
                    <a:pt x="1122" y="2700"/>
                  </a:cubicBezTo>
                  <a:cubicBezTo>
                    <a:pt x="750" y="2700"/>
                    <a:pt x="166" y="2491"/>
                    <a:pt x="166" y="1838"/>
                  </a:cubicBezTo>
                  <a:cubicBezTo>
                    <a:pt x="166" y="237"/>
                    <a:pt x="166" y="237"/>
                    <a:pt x="166" y="237"/>
                  </a:cubicBezTo>
                  <a:cubicBezTo>
                    <a:pt x="166" y="94"/>
                    <a:pt x="0" y="0"/>
                    <a:pt x="0" y="0"/>
                  </a:cubicBezTo>
                  <a:cubicBezTo>
                    <a:pt x="821" y="0"/>
                    <a:pt x="821" y="0"/>
                    <a:pt x="821" y="0"/>
                  </a:cubicBezTo>
                  <a:cubicBezTo>
                    <a:pt x="821" y="0"/>
                    <a:pt x="631" y="94"/>
                    <a:pt x="631" y="237"/>
                  </a:cubicBezTo>
                  <a:cubicBezTo>
                    <a:pt x="630" y="1838"/>
                    <a:pt x="630" y="1838"/>
                    <a:pt x="630" y="1838"/>
                  </a:cubicBezTo>
                  <a:cubicBezTo>
                    <a:pt x="630" y="2178"/>
                    <a:pt x="856" y="2412"/>
                    <a:pt x="1122" y="2413"/>
                  </a:cubicBezTo>
                  <a:cubicBezTo>
                    <a:pt x="1388" y="2414"/>
                    <a:pt x="1602" y="2174"/>
                    <a:pt x="1602" y="1838"/>
                  </a:cubicBezTo>
                  <a:cubicBezTo>
                    <a:pt x="1603" y="237"/>
                    <a:pt x="1603" y="237"/>
                    <a:pt x="1603" y="237"/>
                  </a:cubicBezTo>
                  <a:cubicBezTo>
                    <a:pt x="1603" y="94"/>
                    <a:pt x="1427" y="0"/>
                    <a:pt x="1427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36" name="Freeform 78"/>
            <p:cNvSpPr>
              <a:spLocks/>
            </p:cNvSpPr>
            <p:nvPr userDrawn="1"/>
          </p:nvSpPr>
          <p:spPr bwMode="gray">
            <a:xfrm>
              <a:off x="5333" y="324"/>
              <a:ext cx="95" cy="154"/>
            </a:xfrm>
            <a:custGeom>
              <a:avLst/>
              <a:gdLst/>
              <a:ahLst/>
              <a:cxnLst>
                <a:cxn ang="0">
                  <a:pos x="1467" y="479"/>
                </a:cxn>
                <a:cxn ang="0">
                  <a:pos x="1019" y="276"/>
                </a:cxn>
                <a:cxn ang="0">
                  <a:pos x="504" y="677"/>
                </a:cxn>
                <a:cxn ang="0">
                  <a:pos x="995" y="1174"/>
                </a:cxn>
                <a:cxn ang="0">
                  <a:pos x="1705" y="1974"/>
                </a:cxn>
                <a:cxn ang="0">
                  <a:pos x="651" y="2755"/>
                </a:cxn>
                <a:cxn ang="0">
                  <a:pos x="155" y="2686"/>
                </a:cxn>
                <a:cxn ang="0">
                  <a:pos x="0" y="2177"/>
                </a:cxn>
                <a:cxn ang="0">
                  <a:pos x="658" y="2466"/>
                </a:cxn>
                <a:cxn ang="0">
                  <a:pos x="1252" y="2030"/>
                </a:cxn>
                <a:cxn ang="0">
                  <a:pos x="46" y="731"/>
                </a:cxn>
                <a:cxn ang="0">
                  <a:pos x="973" y="0"/>
                </a:cxn>
                <a:cxn ang="0">
                  <a:pos x="1467" y="69"/>
                </a:cxn>
                <a:cxn ang="0">
                  <a:pos x="1467" y="479"/>
                </a:cxn>
              </a:cxnLst>
              <a:rect l="0" t="0" r="r" b="b"/>
              <a:pathLst>
                <a:path w="1707" h="2755">
                  <a:moveTo>
                    <a:pt x="1467" y="479"/>
                  </a:moveTo>
                  <a:cubicBezTo>
                    <a:pt x="1467" y="479"/>
                    <a:pt x="1352" y="277"/>
                    <a:pt x="1019" y="276"/>
                  </a:cubicBezTo>
                  <a:cubicBezTo>
                    <a:pt x="686" y="275"/>
                    <a:pt x="505" y="450"/>
                    <a:pt x="504" y="677"/>
                  </a:cubicBezTo>
                  <a:cubicBezTo>
                    <a:pt x="503" y="934"/>
                    <a:pt x="696" y="1031"/>
                    <a:pt x="995" y="1174"/>
                  </a:cubicBezTo>
                  <a:cubicBezTo>
                    <a:pt x="1279" y="1311"/>
                    <a:pt x="1707" y="1499"/>
                    <a:pt x="1705" y="1974"/>
                  </a:cubicBezTo>
                  <a:cubicBezTo>
                    <a:pt x="1704" y="2399"/>
                    <a:pt x="1327" y="2755"/>
                    <a:pt x="651" y="2755"/>
                  </a:cubicBezTo>
                  <a:cubicBezTo>
                    <a:pt x="442" y="2754"/>
                    <a:pt x="155" y="2686"/>
                    <a:pt x="155" y="2686"/>
                  </a:cubicBezTo>
                  <a:cubicBezTo>
                    <a:pt x="0" y="2177"/>
                    <a:pt x="0" y="2177"/>
                    <a:pt x="0" y="2177"/>
                  </a:cubicBezTo>
                  <a:cubicBezTo>
                    <a:pt x="143" y="2316"/>
                    <a:pt x="397" y="2466"/>
                    <a:pt x="658" y="2466"/>
                  </a:cubicBezTo>
                  <a:cubicBezTo>
                    <a:pt x="929" y="2466"/>
                    <a:pt x="1252" y="2298"/>
                    <a:pt x="1252" y="2030"/>
                  </a:cubicBezTo>
                  <a:cubicBezTo>
                    <a:pt x="1252" y="1512"/>
                    <a:pt x="46" y="1598"/>
                    <a:pt x="46" y="731"/>
                  </a:cubicBezTo>
                  <a:cubicBezTo>
                    <a:pt x="46" y="433"/>
                    <a:pt x="254" y="0"/>
                    <a:pt x="973" y="0"/>
                  </a:cubicBezTo>
                  <a:cubicBezTo>
                    <a:pt x="1207" y="0"/>
                    <a:pt x="1467" y="69"/>
                    <a:pt x="1467" y="69"/>
                  </a:cubicBezTo>
                  <a:lnTo>
                    <a:pt x="1467" y="47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</p:grpSp>
      <p:sp>
        <p:nvSpPr>
          <p:cNvPr id="3" name="Rectangle 2"/>
          <p:cNvSpPr/>
          <p:nvPr userDrawn="1"/>
        </p:nvSpPr>
        <p:spPr bwMode="auto">
          <a:xfrm>
            <a:off x="4355976" y="4829679"/>
            <a:ext cx="4788024" cy="245121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37000">
                <a:schemeClr val="bg1">
                  <a:alpha val="7300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GB" sz="12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43" name="Rectangle 142"/>
          <p:cNvSpPr/>
          <p:nvPr userDrawn="1"/>
        </p:nvSpPr>
        <p:spPr>
          <a:xfrm>
            <a:off x="4992556" y="4898379"/>
            <a:ext cx="3909757" cy="107722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marL="0" marR="0" lvl="0" indent="0" algn="r" defTabSz="914400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GB" altLang="ja-JP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Arial Unicode MS" pitchFamily="34" charset="-128"/>
              </a:rPr>
              <a:t>COMMERCIAL IN CONFIDENCE</a:t>
            </a:r>
            <a:r>
              <a:rPr kumimoji="1" lang="de-DE" altLang="ja-JP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Arial Unicode MS" pitchFamily="34" charset="-128"/>
              </a:rPr>
              <a:t> </a:t>
            </a:r>
            <a:r>
              <a:rPr kumimoji="1" lang="en-US" altLang="ja-JP" sz="7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© Copyright 2017 Fujitsu Limited</a:t>
            </a:r>
          </a:p>
        </p:txBody>
      </p:sp>
      <p:sp>
        <p:nvSpPr>
          <p:cNvPr id="38" name="Rectangle 37"/>
          <p:cNvSpPr/>
          <p:nvPr userDrawn="1"/>
        </p:nvSpPr>
        <p:spPr bwMode="auto">
          <a:xfrm rot="10800000">
            <a:off x="0" y="4829679"/>
            <a:ext cx="4788024" cy="245121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37000">
                <a:schemeClr val="bg1">
                  <a:alpha val="7300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GB" sz="12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995225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2" r:id="rId1"/>
  </p:sldLayoutIdLst>
  <p:transition>
    <p:fade/>
  </p:transition>
  <p:timing>
    <p:tnLst>
      <p:par>
        <p:cTn id="1" dur="indefinite" restart="never" nodeType="tmRoot"/>
      </p:par>
    </p:tnLst>
  </p:timing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tabLst>
          <a:tab pos="3676650" algn="l"/>
        </a:tabLst>
        <a:defRPr kumimoji="1" sz="3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tabLst>
          <a:tab pos="3676650" algn="l"/>
        </a:tabLst>
        <a:defRPr kumimoji="1" sz="3200">
          <a:solidFill>
            <a:schemeClr val="tx2"/>
          </a:solidFill>
          <a:latin typeface="Arial" charset="0"/>
          <a:ea typeface="Arial Unicode MS" pitchFamily="34" charset="-128"/>
          <a:cs typeface="Arial Unicode MS" pitchFamily="34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tabLst>
          <a:tab pos="3676650" algn="l"/>
        </a:tabLst>
        <a:defRPr kumimoji="1" sz="3200">
          <a:solidFill>
            <a:schemeClr val="tx2"/>
          </a:solidFill>
          <a:latin typeface="Arial" charset="0"/>
          <a:ea typeface="Arial Unicode MS" pitchFamily="34" charset="-128"/>
          <a:cs typeface="Arial Unicode MS" pitchFamily="34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tabLst>
          <a:tab pos="3676650" algn="l"/>
        </a:tabLst>
        <a:defRPr kumimoji="1" sz="3200">
          <a:solidFill>
            <a:schemeClr val="tx2"/>
          </a:solidFill>
          <a:latin typeface="Arial" charset="0"/>
          <a:ea typeface="Arial Unicode MS" pitchFamily="34" charset="-128"/>
          <a:cs typeface="Arial Unicode MS" pitchFamily="34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tabLst>
          <a:tab pos="3676650" algn="l"/>
        </a:tabLst>
        <a:defRPr kumimoji="1" sz="3200">
          <a:solidFill>
            <a:schemeClr val="tx2"/>
          </a:solidFill>
          <a:latin typeface="Arial" charset="0"/>
          <a:ea typeface="Arial Unicode MS" pitchFamily="34" charset="-128"/>
          <a:cs typeface="Arial Unicode MS" pitchFamily="34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tabLst>
          <a:tab pos="3676650" algn="l"/>
        </a:tabLst>
        <a:defRPr kumimoji="1" sz="3200">
          <a:solidFill>
            <a:schemeClr val="tx2"/>
          </a:solidFill>
          <a:latin typeface="Arial" charset="0"/>
          <a:ea typeface="Arial Unicode MS" pitchFamily="34" charset="-128"/>
          <a:cs typeface="Arial Unicode MS" pitchFamily="34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tabLst>
          <a:tab pos="3676650" algn="l"/>
        </a:tabLst>
        <a:defRPr kumimoji="1" sz="3200">
          <a:solidFill>
            <a:schemeClr val="tx2"/>
          </a:solidFill>
          <a:latin typeface="Arial" charset="0"/>
          <a:ea typeface="Arial Unicode MS" pitchFamily="34" charset="-128"/>
          <a:cs typeface="Arial Unicode MS" pitchFamily="34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tabLst>
          <a:tab pos="3676650" algn="l"/>
        </a:tabLst>
        <a:defRPr kumimoji="1" sz="3200">
          <a:solidFill>
            <a:schemeClr val="tx2"/>
          </a:solidFill>
          <a:latin typeface="Arial" charset="0"/>
          <a:ea typeface="Arial Unicode MS" pitchFamily="34" charset="-128"/>
          <a:cs typeface="Arial Unicode MS" pitchFamily="34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tabLst>
          <a:tab pos="3676650" algn="l"/>
        </a:tabLst>
        <a:defRPr kumimoji="1" sz="3200">
          <a:solidFill>
            <a:schemeClr val="tx2"/>
          </a:solidFill>
          <a:latin typeface="Arial" charset="0"/>
          <a:ea typeface="Arial Unicode MS" pitchFamily="34" charset="-128"/>
          <a:cs typeface="Arial Unicode MS" pitchFamily="34" charset="-128"/>
        </a:defRPr>
      </a:lvl9pPr>
    </p:titleStyle>
    <p:bodyStyle>
      <a:lvl1pPr marL="273050" indent="-273050" algn="l" defTabSz="457200" rtl="0" eaLnBrk="1" fontAlgn="base" hangingPunct="1">
        <a:spcBef>
          <a:spcPct val="0"/>
        </a:spcBef>
        <a:spcAft>
          <a:spcPct val="35000"/>
        </a:spcAft>
        <a:buClr>
          <a:srgbClr val="A30B1A"/>
        </a:buClr>
        <a:buFont typeface="Wingdings 2" pitchFamily="18" charset="2"/>
        <a:buChar char="¾"/>
        <a:defRPr kumimoji="1" sz="2400">
          <a:solidFill>
            <a:srgbClr val="000000"/>
          </a:solidFill>
          <a:latin typeface="+mn-lt"/>
          <a:ea typeface="+mn-ea"/>
          <a:cs typeface="+mn-cs"/>
        </a:defRPr>
      </a:lvl1pPr>
      <a:lvl2pPr marL="712788" indent="-242888" algn="l" defTabSz="457200" rtl="0" eaLnBrk="1" fontAlgn="base" hangingPunct="1">
        <a:spcBef>
          <a:spcPct val="0"/>
        </a:spcBef>
        <a:spcAft>
          <a:spcPct val="35000"/>
        </a:spcAft>
        <a:buClr>
          <a:srgbClr val="87867E"/>
        </a:buClr>
        <a:buFont typeface="Wingdings" pitchFamily="2" charset="2"/>
        <a:buChar char="n"/>
        <a:defRPr kumimoji="1" sz="2000">
          <a:solidFill>
            <a:srgbClr val="000000"/>
          </a:solidFill>
          <a:latin typeface="+mn-lt"/>
          <a:ea typeface="+mn-ea"/>
          <a:cs typeface="+mn-cs"/>
        </a:defRPr>
      </a:lvl2pPr>
      <a:lvl3pPr marL="1030288" indent="-138113" algn="l" defTabSz="457200" rtl="0" eaLnBrk="1" fontAlgn="base" hangingPunct="1">
        <a:spcBef>
          <a:spcPct val="0"/>
        </a:spcBef>
        <a:spcAft>
          <a:spcPct val="35000"/>
        </a:spcAft>
        <a:buClr>
          <a:srgbClr val="87867E"/>
        </a:buClr>
        <a:buSzPct val="100000"/>
        <a:buFont typeface="Wingdings" pitchFamily="2" charset="2"/>
        <a:buChar char=""/>
        <a:defRPr kumimoji="1">
          <a:solidFill>
            <a:srgbClr val="000000"/>
          </a:solidFill>
          <a:latin typeface="+mn-lt"/>
          <a:ea typeface="+mn-ea"/>
          <a:cs typeface="+mn-cs"/>
        </a:defRPr>
      </a:lvl3pPr>
      <a:lvl4pPr marL="1344613" indent="-134938" algn="l" defTabSz="457200" rtl="0" eaLnBrk="1" fontAlgn="base" hangingPunct="1">
        <a:spcBef>
          <a:spcPct val="0"/>
        </a:spcBef>
        <a:spcAft>
          <a:spcPct val="35000"/>
        </a:spcAft>
        <a:buClr>
          <a:srgbClr val="87867E"/>
        </a:buClr>
        <a:buSzPct val="100000"/>
        <a:buFont typeface="Arial" charset="0"/>
        <a:buChar char="•"/>
        <a:defRPr kumimoji="1" sz="1600">
          <a:solidFill>
            <a:srgbClr val="000000"/>
          </a:solidFill>
          <a:latin typeface="+mn-lt"/>
          <a:ea typeface="+mn-ea"/>
          <a:cs typeface="+mn-cs"/>
        </a:defRPr>
      </a:lvl4pPr>
      <a:lvl5pPr marL="2305050" indent="365125" algn="l" defTabSz="457200" rtl="0" eaLnBrk="1" fontAlgn="base" hangingPunct="1">
        <a:spcBef>
          <a:spcPct val="0"/>
        </a:spcBef>
        <a:spcAft>
          <a:spcPct val="0"/>
        </a:spcAft>
        <a:buBlip>
          <a:blip r:embed="rId5"/>
        </a:buBlip>
        <a:defRPr kumimoji="1" sz="2000">
          <a:solidFill>
            <a:srgbClr val="000000"/>
          </a:solidFill>
          <a:latin typeface="+mn-lt"/>
          <a:ea typeface="+mn-ea"/>
          <a:cs typeface="+mn-cs"/>
        </a:defRPr>
      </a:lvl5pPr>
      <a:lvl6pPr marL="2762250" indent="365125" algn="l" defTabSz="457200" rtl="0" eaLnBrk="1" fontAlgn="base" hangingPunct="1">
        <a:spcBef>
          <a:spcPct val="0"/>
        </a:spcBef>
        <a:spcAft>
          <a:spcPct val="0"/>
        </a:spcAft>
        <a:buBlip>
          <a:blip r:embed="rId5"/>
        </a:buBlip>
        <a:defRPr kumimoji="1" sz="2000">
          <a:solidFill>
            <a:srgbClr val="000000"/>
          </a:solidFill>
          <a:latin typeface="+mn-lt"/>
          <a:ea typeface="+mn-ea"/>
          <a:cs typeface="+mn-cs"/>
        </a:defRPr>
      </a:lvl6pPr>
      <a:lvl7pPr marL="3219450" indent="365125" algn="l" defTabSz="457200" rtl="0" eaLnBrk="1" fontAlgn="base" hangingPunct="1">
        <a:spcBef>
          <a:spcPct val="0"/>
        </a:spcBef>
        <a:spcAft>
          <a:spcPct val="0"/>
        </a:spcAft>
        <a:buBlip>
          <a:blip r:embed="rId5"/>
        </a:buBlip>
        <a:defRPr kumimoji="1" sz="2000">
          <a:solidFill>
            <a:srgbClr val="000000"/>
          </a:solidFill>
          <a:latin typeface="+mn-lt"/>
          <a:ea typeface="+mn-ea"/>
          <a:cs typeface="+mn-cs"/>
        </a:defRPr>
      </a:lvl7pPr>
      <a:lvl8pPr marL="3676650" indent="365125" algn="l" defTabSz="457200" rtl="0" eaLnBrk="1" fontAlgn="base" hangingPunct="1">
        <a:spcBef>
          <a:spcPct val="0"/>
        </a:spcBef>
        <a:spcAft>
          <a:spcPct val="0"/>
        </a:spcAft>
        <a:buBlip>
          <a:blip r:embed="rId5"/>
        </a:buBlip>
        <a:defRPr kumimoji="1" sz="2000">
          <a:solidFill>
            <a:srgbClr val="000000"/>
          </a:solidFill>
          <a:latin typeface="+mn-lt"/>
          <a:ea typeface="+mn-ea"/>
          <a:cs typeface="+mn-cs"/>
        </a:defRPr>
      </a:lvl8pPr>
      <a:lvl9pPr marL="4133850" indent="365125" algn="l" defTabSz="457200" rtl="0" eaLnBrk="1" fontAlgn="base" hangingPunct="1">
        <a:spcBef>
          <a:spcPct val="0"/>
        </a:spcBef>
        <a:spcAft>
          <a:spcPct val="0"/>
        </a:spcAft>
        <a:buBlip>
          <a:blip r:embed="rId5"/>
        </a:buBlip>
        <a:defRPr kumimoji="1"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Jumper_New.jpg"/>
          <p:cNvPicPr>
            <a:picLocks/>
          </p:cNvPicPr>
          <p:nvPr userDrawn="1"/>
        </p:nvPicPr>
        <p:blipFill>
          <a:blip r:embed="rId5">
            <a:alphaModFix amt="30000"/>
          </a:blip>
          <a:srcRect l="463" t="13640" r="463" b="51122"/>
          <a:stretch>
            <a:fillRect/>
          </a:stretch>
        </p:blipFill>
        <p:spPr>
          <a:xfrm>
            <a:off x="0" y="2499742"/>
            <a:ext cx="9144000" cy="264303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5152" y="895"/>
            <a:ext cx="917572" cy="570730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0" y="2499741"/>
            <a:ext cx="9144000" cy="2314890"/>
          </a:xfrm>
          <a:prstGeom prst="rect">
            <a:avLst/>
          </a:prstGeom>
          <a:gradFill flip="none" rotWithShape="1">
            <a:gsLst>
              <a:gs pos="9000">
                <a:schemeClr val="accent3">
                  <a:alpha val="0"/>
                  <a:lumMod val="0"/>
                  <a:lumOff val="100000"/>
                </a:schemeClr>
              </a:gs>
              <a:gs pos="100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Rectangle 9"/>
          <p:cNvSpPr/>
          <p:nvPr userDrawn="1"/>
        </p:nvSpPr>
        <p:spPr bwMode="auto">
          <a:xfrm>
            <a:off x="4355976" y="4829679"/>
            <a:ext cx="4788024" cy="245121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37000">
                <a:schemeClr val="bg1">
                  <a:alpha val="7300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GB" sz="12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3" name="Rectangle 12"/>
          <p:cNvSpPr/>
          <p:nvPr userDrawn="1"/>
        </p:nvSpPr>
        <p:spPr bwMode="auto">
          <a:xfrm rot="10800000">
            <a:off x="0" y="4829679"/>
            <a:ext cx="4788024" cy="245121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37000">
                <a:schemeClr val="bg1">
                  <a:alpha val="7300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GB" sz="12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4355976" y="4895256"/>
            <a:ext cx="440754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ctr" defTabSz="914400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0E587C3-6185-4498-8C81-B6881F24432E}" type="slidenum">
              <a:rPr lang="de-DE" altLang="ja-JP" sz="800" smtClean="0"/>
              <a:pPr marL="0" marR="0" indent="0" algn="ctr" defTabSz="914400" rtl="0" eaLnBrk="1" fontAlgn="ctr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de-DE" altLang="ja-JP" sz="800" dirty="0" smtClean="0"/>
          </a:p>
        </p:txBody>
      </p:sp>
      <p:sp>
        <p:nvSpPr>
          <p:cNvPr id="15" name="Rectangle 14"/>
          <p:cNvSpPr/>
          <p:nvPr userDrawn="1"/>
        </p:nvSpPr>
        <p:spPr>
          <a:xfrm>
            <a:off x="4992556" y="4898379"/>
            <a:ext cx="3909757" cy="107722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marL="0" marR="0" lvl="0" indent="0" algn="r" defTabSz="914400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GB" altLang="ja-JP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Arial Unicode MS" pitchFamily="34" charset="-128"/>
              </a:rPr>
              <a:t>COMMERCIAL IN CONFIDENCE</a:t>
            </a:r>
            <a:r>
              <a:rPr kumimoji="1" lang="de-DE" altLang="ja-JP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Arial Unicode MS" pitchFamily="34" charset="-128"/>
              </a:rPr>
              <a:t> </a:t>
            </a:r>
            <a:r>
              <a:rPr kumimoji="1" lang="en-US" altLang="ja-JP" sz="7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© Copyright 2017 Fujitsu Limited</a:t>
            </a:r>
          </a:p>
        </p:txBody>
      </p:sp>
    </p:spTree>
    <p:extLst>
      <p:ext uri="{BB962C8B-B14F-4D97-AF65-F5344CB8AC3E}">
        <p14:creationId xmlns:p14="http://schemas.microsoft.com/office/powerpoint/2010/main" val="15772547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 descr="Jumper_New.jpg"/>
          <p:cNvPicPr>
            <a:picLocks noChangeAspect="1"/>
          </p:cNvPicPr>
          <p:nvPr userDrawn="1"/>
        </p:nvPicPr>
        <p:blipFill>
          <a:blip r:embed="rId3"/>
          <a:srcRect t="21255" b="30296"/>
          <a:stretch>
            <a:fillRect/>
          </a:stretch>
        </p:blipFill>
        <p:spPr>
          <a:xfrm>
            <a:off x="0" y="2209800"/>
            <a:ext cx="9144000" cy="2952750"/>
          </a:xfrm>
          <a:prstGeom prst="rect">
            <a:avLst/>
          </a:prstGeom>
        </p:spPr>
      </p:pic>
      <p:pic>
        <p:nvPicPr>
          <p:cNvPr id="41" name="Picture 79" descr="TitleRed_24_L150"/>
          <p:cNvPicPr>
            <a:picLocks noChangeAspect="1" noChangeArrowheads="1"/>
          </p:cNvPicPr>
          <p:nvPr userDrawn="1"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25021"/>
          <a:stretch>
            <a:fillRect/>
          </a:stretch>
        </p:blipFill>
        <p:spPr bwMode="hidden">
          <a:xfrm>
            <a:off x="0" y="0"/>
            <a:ext cx="9144000" cy="27971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Group 47" descr="Fujitsu - shaping tomorrow with you"/>
          <p:cNvGrpSpPr>
            <a:grpSpLocks noChangeAspect="1"/>
          </p:cNvGrpSpPr>
          <p:nvPr userDrawn="1"/>
        </p:nvGrpSpPr>
        <p:grpSpPr bwMode="auto">
          <a:xfrm>
            <a:off x="7395475" y="94205"/>
            <a:ext cx="1647825" cy="920750"/>
            <a:chOff x="4604" y="117"/>
            <a:chExt cx="1038" cy="580"/>
          </a:xfrm>
        </p:grpSpPr>
        <p:sp>
          <p:nvSpPr>
            <p:cNvPr id="106" name="AutoShape 48"/>
            <p:cNvSpPr>
              <a:spLocks noChangeAspect="1" noChangeArrowheads="1" noTextEdit="1"/>
            </p:cNvSpPr>
            <p:nvPr userDrawn="1"/>
          </p:nvSpPr>
          <p:spPr bwMode="gray">
            <a:xfrm>
              <a:off x="4604" y="117"/>
              <a:ext cx="1038" cy="5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07" name="Freeform 49"/>
            <p:cNvSpPr>
              <a:spLocks/>
            </p:cNvSpPr>
            <p:nvPr userDrawn="1"/>
          </p:nvSpPr>
          <p:spPr bwMode="gray">
            <a:xfrm>
              <a:off x="4655" y="604"/>
              <a:ext cx="26" cy="43"/>
            </a:xfrm>
            <a:custGeom>
              <a:avLst/>
              <a:gdLst/>
              <a:ahLst/>
              <a:cxnLst>
                <a:cxn ang="0">
                  <a:pos x="0" y="731"/>
                </a:cxn>
                <a:cxn ang="0">
                  <a:pos x="0" y="643"/>
                </a:cxn>
                <a:cxn ang="0">
                  <a:pos x="177" y="684"/>
                </a:cxn>
                <a:cxn ang="0">
                  <a:pos x="355" y="568"/>
                </a:cxn>
                <a:cxn ang="0">
                  <a:pos x="325" y="493"/>
                </a:cxn>
                <a:cxn ang="0">
                  <a:pos x="271" y="452"/>
                </a:cxn>
                <a:cxn ang="0">
                  <a:pos x="203" y="417"/>
                </a:cxn>
                <a:cxn ang="0">
                  <a:pos x="62" y="323"/>
                </a:cxn>
                <a:cxn ang="0">
                  <a:pos x="12" y="190"/>
                </a:cxn>
                <a:cxn ang="0">
                  <a:pos x="90" y="41"/>
                </a:cxn>
                <a:cxn ang="0">
                  <a:pos x="257" y="0"/>
                </a:cxn>
                <a:cxn ang="0">
                  <a:pos x="411" y="24"/>
                </a:cxn>
                <a:cxn ang="0">
                  <a:pos x="411" y="106"/>
                </a:cxn>
                <a:cxn ang="0">
                  <a:pos x="262" y="74"/>
                </a:cxn>
                <a:cxn ang="0">
                  <a:pos x="162" y="98"/>
                </a:cxn>
                <a:cxn ang="0">
                  <a:pos x="120" y="178"/>
                </a:cxn>
                <a:cxn ang="0">
                  <a:pos x="149" y="253"/>
                </a:cxn>
                <a:cxn ang="0">
                  <a:pos x="273" y="331"/>
                </a:cxn>
                <a:cxn ang="0">
                  <a:pos x="374" y="388"/>
                </a:cxn>
                <a:cxn ang="0">
                  <a:pos x="444" y="465"/>
                </a:cxn>
                <a:cxn ang="0">
                  <a:pos x="463" y="556"/>
                </a:cxn>
                <a:cxn ang="0">
                  <a:pos x="184" y="762"/>
                </a:cxn>
                <a:cxn ang="0">
                  <a:pos x="0" y="731"/>
                </a:cxn>
              </a:cxnLst>
              <a:rect l="0" t="0" r="r" b="b"/>
              <a:pathLst>
                <a:path w="463" h="762">
                  <a:moveTo>
                    <a:pt x="0" y="731"/>
                  </a:moveTo>
                  <a:cubicBezTo>
                    <a:pt x="0" y="643"/>
                    <a:pt x="0" y="643"/>
                    <a:pt x="0" y="643"/>
                  </a:cubicBezTo>
                  <a:cubicBezTo>
                    <a:pt x="48" y="670"/>
                    <a:pt x="107" y="684"/>
                    <a:pt x="177" y="684"/>
                  </a:cubicBezTo>
                  <a:cubicBezTo>
                    <a:pt x="296" y="684"/>
                    <a:pt x="355" y="645"/>
                    <a:pt x="355" y="568"/>
                  </a:cubicBezTo>
                  <a:cubicBezTo>
                    <a:pt x="355" y="538"/>
                    <a:pt x="345" y="513"/>
                    <a:pt x="325" y="493"/>
                  </a:cubicBezTo>
                  <a:cubicBezTo>
                    <a:pt x="309" y="477"/>
                    <a:pt x="291" y="463"/>
                    <a:pt x="271" y="452"/>
                  </a:cubicBezTo>
                  <a:cubicBezTo>
                    <a:pt x="253" y="442"/>
                    <a:pt x="231" y="431"/>
                    <a:pt x="203" y="417"/>
                  </a:cubicBezTo>
                  <a:cubicBezTo>
                    <a:pt x="135" y="384"/>
                    <a:pt x="89" y="352"/>
                    <a:pt x="62" y="323"/>
                  </a:cubicBezTo>
                  <a:cubicBezTo>
                    <a:pt x="29" y="286"/>
                    <a:pt x="12" y="242"/>
                    <a:pt x="12" y="190"/>
                  </a:cubicBezTo>
                  <a:cubicBezTo>
                    <a:pt x="12" y="124"/>
                    <a:pt x="38" y="74"/>
                    <a:pt x="90" y="41"/>
                  </a:cubicBezTo>
                  <a:cubicBezTo>
                    <a:pt x="134" y="13"/>
                    <a:pt x="189" y="0"/>
                    <a:pt x="257" y="0"/>
                  </a:cubicBezTo>
                  <a:cubicBezTo>
                    <a:pt x="304" y="0"/>
                    <a:pt x="355" y="8"/>
                    <a:pt x="411" y="24"/>
                  </a:cubicBezTo>
                  <a:cubicBezTo>
                    <a:pt x="411" y="106"/>
                    <a:pt x="411" y="106"/>
                    <a:pt x="411" y="106"/>
                  </a:cubicBezTo>
                  <a:cubicBezTo>
                    <a:pt x="364" y="85"/>
                    <a:pt x="314" y="74"/>
                    <a:pt x="262" y="74"/>
                  </a:cubicBezTo>
                  <a:cubicBezTo>
                    <a:pt x="222" y="74"/>
                    <a:pt x="188" y="82"/>
                    <a:pt x="162" y="98"/>
                  </a:cubicBezTo>
                  <a:cubicBezTo>
                    <a:pt x="134" y="115"/>
                    <a:pt x="120" y="141"/>
                    <a:pt x="120" y="178"/>
                  </a:cubicBezTo>
                  <a:cubicBezTo>
                    <a:pt x="120" y="209"/>
                    <a:pt x="130" y="234"/>
                    <a:pt x="149" y="253"/>
                  </a:cubicBezTo>
                  <a:cubicBezTo>
                    <a:pt x="168" y="273"/>
                    <a:pt x="209" y="298"/>
                    <a:pt x="273" y="331"/>
                  </a:cubicBezTo>
                  <a:cubicBezTo>
                    <a:pt x="324" y="356"/>
                    <a:pt x="357" y="375"/>
                    <a:pt x="374" y="388"/>
                  </a:cubicBezTo>
                  <a:cubicBezTo>
                    <a:pt x="407" y="412"/>
                    <a:pt x="430" y="437"/>
                    <a:pt x="444" y="465"/>
                  </a:cubicBezTo>
                  <a:cubicBezTo>
                    <a:pt x="457" y="490"/>
                    <a:pt x="463" y="520"/>
                    <a:pt x="463" y="556"/>
                  </a:cubicBezTo>
                  <a:cubicBezTo>
                    <a:pt x="463" y="693"/>
                    <a:pt x="370" y="762"/>
                    <a:pt x="184" y="762"/>
                  </a:cubicBezTo>
                  <a:cubicBezTo>
                    <a:pt x="109" y="762"/>
                    <a:pt x="48" y="752"/>
                    <a:pt x="0" y="731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08" name="Freeform 50"/>
            <p:cNvSpPr>
              <a:spLocks/>
            </p:cNvSpPr>
            <p:nvPr userDrawn="1"/>
          </p:nvSpPr>
          <p:spPr bwMode="gray">
            <a:xfrm>
              <a:off x="4691" y="585"/>
              <a:ext cx="30" cy="61"/>
            </a:xfrm>
            <a:custGeom>
              <a:avLst/>
              <a:gdLst/>
              <a:ahLst/>
              <a:cxnLst>
                <a:cxn ang="0">
                  <a:pos x="0" y="1087"/>
                </a:cxn>
                <a:cxn ang="0">
                  <a:pos x="0" y="0"/>
                </a:cxn>
                <a:cxn ang="0">
                  <a:pos x="124" y="0"/>
                </a:cxn>
                <a:cxn ang="0">
                  <a:pos x="124" y="382"/>
                </a:cxn>
                <a:cxn ang="0">
                  <a:pos x="306" y="345"/>
                </a:cxn>
                <a:cxn ang="0">
                  <a:pos x="526" y="458"/>
                </a:cxn>
                <a:cxn ang="0">
                  <a:pos x="548" y="644"/>
                </a:cxn>
                <a:cxn ang="0">
                  <a:pos x="548" y="1087"/>
                </a:cxn>
                <a:cxn ang="0">
                  <a:pos x="425" y="1087"/>
                </a:cxn>
                <a:cxn ang="0">
                  <a:pos x="425" y="624"/>
                </a:cxn>
                <a:cxn ang="0">
                  <a:pos x="403" y="477"/>
                </a:cxn>
                <a:cxn ang="0">
                  <a:pos x="294" y="419"/>
                </a:cxn>
                <a:cxn ang="0">
                  <a:pos x="124" y="463"/>
                </a:cxn>
                <a:cxn ang="0">
                  <a:pos x="124" y="1087"/>
                </a:cxn>
                <a:cxn ang="0">
                  <a:pos x="0" y="1087"/>
                </a:cxn>
              </a:cxnLst>
              <a:rect l="0" t="0" r="r" b="b"/>
              <a:pathLst>
                <a:path w="548" h="1087">
                  <a:moveTo>
                    <a:pt x="0" y="1087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24" y="382"/>
                    <a:pt x="124" y="382"/>
                    <a:pt x="124" y="382"/>
                  </a:cubicBezTo>
                  <a:cubicBezTo>
                    <a:pt x="188" y="357"/>
                    <a:pt x="249" y="345"/>
                    <a:pt x="306" y="345"/>
                  </a:cubicBezTo>
                  <a:cubicBezTo>
                    <a:pt x="420" y="345"/>
                    <a:pt x="493" y="382"/>
                    <a:pt x="526" y="458"/>
                  </a:cubicBezTo>
                  <a:cubicBezTo>
                    <a:pt x="541" y="492"/>
                    <a:pt x="548" y="554"/>
                    <a:pt x="548" y="644"/>
                  </a:cubicBezTo>
                  <a:cubicBezTo>
                    <a:pt x="548" y="1087"/>
                    <a:pt x="548" y="1087"/>
                    <a:pt x="548" y="1087"/>
                  </a:cubicBezTo>
                  <a:cubicBezTo>
                    <a:pt x="425" y="1087"/>
                    <a:pt x="425" y="1087"/>
                    <a:pt x="425" y="1087"/>
                  </a:cubicBezTo>
                  <a:cubicBezTo>
                    <a:pt x="425" y="624"/>
                    <a:pt x="425" y="624"/>
                    <a:pt x="425" y="624"/>
                  </a:cubicBezTo>
                  <a:cubicBezTo>
                    <a:pt x="425" y="555"/>
                    <a:pt x="418" y="506"/>
                    <a:pt x="403" y="477"/>
                  </a:cubicBezTo>
                  <a:cubicBezTo>
                    <a:pt x="384" y="439"/>
                    <a:pt x="347" y="419"/>
                    <a:pt x="294" y="419"/>
                  </a:cubicBezTo>
                  <a:cubicBezTo>
                    <a:pt x="245" y="419"/>
                    <a:pt x="189" y="434"/>
                    <a:pt x="124" y="463"/>
                  </a:cubicBezTo>
                  <a:cubicBezTo>
                    <a:pt x="124" y="1087"/>
                    <a:pt x="124" y="1087"/>
                    <a:pt x="124" y="1087"/>
                  </a:cubicBezTo>
                  <a:lnTo>
                    <a:pt x="0" y="1087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09" name="Freeform 51"/>
            <p:cNvSpPr>
              <a:spLocks noEditPoints="1"/>
            </p:cNvSpPr>
            <p:nvPr userDrawn="1"/>
          </p:nvSpPr>
          <p:spPr bwMode="gray">
            <a:xfrm>
              <a:off x="4730" y="604"/>
              <a:ext cx="32" cy="43"/>
            </a:xfrm>
            <a:custGeom>
              <a:avLst/>
              <a:gdLst/>
              <a:ahLst/>
              <a:cxnLst>
                <a:cxn ang="0">
                  <a:pos x="437" y="286"/>
                </a:cxn>
                <a:cxn ang="0">
                  <a:pos x="437" y="248"/>
                </a:cxn>
                <a:cxn ang="0">
                  <a:pos x="415" y="138"/>
                </a:cxn>
                <a:cxn ang="0">
                  <a:pos x="271" y="77"/>
                </a:cxn>
                <a:cxn ang="0">
                  <a:pos x="70" y="118"/>
                </a:cxn>
                <a:cxn ang="0">
                  <a:pos x="70" y="31"/>
                </a:cxn>
                <a:cxn ang="0">
                  <a:pos x="284" y="0"/>
                </a:cxn>
                <a:cxn ang="0">
                  <a:pos x="516" y="76"/>
                </a:cxn>
                <a:cxn ang="0">
                  <a:pos x="558" y="200"/>
                </a:cxn>
                <a:cxn ang="0">
                  <a:pos x="561" y="290"/>
                </a:cxn>
                <a:cxn ang="0">
                  <a:pos x="561" y="727"/>
                </a:cxn>
                <a:cxn ang="0">
                  <a:pos x="293" y="762"/>
                </a:cxn>
                <a:cxn ang="0">
                  <a:pos x="83" y="720"/>
                </a:cxn>
                <a:cxn ang="0">
                  <a:pos x="0" y="558"/>
                </a:cxn>
                <a:cxn ang="0">
                  <a:pos x="96" y="363"/>
                </a:cxn>
                <a:cxn ang="0">
                  <a:pos x="336" y="297"/>
                </a:cxn>
                <a:cxn ang="0">
                  <a:pos x="437" y="286"/>
                </a:cxn>
                <a:cxn ang="0">
                  <a:pos x="437" y="356"/>
                </a:cxn>
                <a:cxn ang="0">
                  <a:pos x="267" y="382"/>
                </a:cxn>
                <a:cxn ang="0">
                  <a:pos x="127" y="545"/>
                </a:cxn>
                <a:cxn ang="0">
                  <a:pos x="168" y="650"/>
                </a:cxn>
                <a:cxn ang="0">
                  <a:pos x="312" y="687"/>
                </a:cxn>
                <a:cxn ang="0">
                  <a:pos x="437" y="670"/>
                </a:cxn>
                <a:cxn ang="0">
                  <a:pos x="437" y="356"/>
                </a:cxn>
              </a:cxnLst>
              <a:rect l="0" t="0" r="r" b="b"/>
              <a:pathLst>
                <a:path w="561" h="762">
                  <a:moveTo>
                    <a:pt x="437" y="286"/>
                  </a:moveTo>
                  <a:cubicBezTo>
                    <a:pt x="437" y="248"/>
                    <a:pt x="437" y="248"/>
                    <a:pt x="437" y="248"/>
                  </a:cubicBezTo>
                  <a:cubicBezTo>
                    <a:pt x="437" y="200"/>
                    <a:pt x="430" y="164"/>
                    <a:pt x="415" y="138"/>
                  </a:cubicBezTo>
                  <a:cubicBezTo>
                    <a:pt x="392" y="97"/>
                    <a:pt x="344" y="77"/>
                    <a:pt x="271" y="77"/>
                  </a:cubicBezTo>
                  <a:cubicBezTo>
                    <a:pt x="206" y="77"/>
                    <a:pt x="139" y="91"/>
                    <a:pt x="70" y="118"/>
                  </a:cubicBezTo>
                  <a:cubicBezTo>
                    <a:pt x="70" y="31"/>
                    <a:pt x="70" y="31"/>
                    <a:pt x="70" y="31"/>
                  </a:cubicBezTo>
                  <a:cubicBezTo>
                    <a:pt x="139" y="10"/>
                    <a:pt x="210" y="0"/>
                    <a:pt x="284" y="0"/>
                  </a:cubicBezTo>
                  <a:cubicBezTo>
                    <a:pt x="397" y="0"/>
                    <a:pt x="474" y="25"/>
                    <a:pt x="516" y="76"/>
                  </a:cubicBezTo>
                  <a:cubicBezTo>
                    <a:pt x="539" y="104"/>
                    <a:pt x="553" y="145"/>
                    <a:pt x="558" y="200"/>
                  </a:cubicBezTo>
                  <a:cubicBezTo>
                    <a:pt x="560" y="220"/>
                    <a:pt x="561" y="250"/>
                    <a:pt x="561" y="290"/>
                  </a:cubicBezTo>
                  <a:cubicBezTo>
                    <a:pt x="561" y="727"/>
                    <a:pt x="561" y="727"/>
                    <a:pt x="561" y="727"/>
                  </a:cubicBezTo>
                  <a:cubicBezTo>
                    <a:pt x="477" y="750"/>
                    <a:pt x="387" y="762"/>
                    <a:pt x="293" y="762"/>
                  </a:cubicBezTo>
                  <a:cubicBezTo>
                    <a:pt x="203" y="762"/>
                    <a:pt x="133" y="748"/>
                    <a:pt x="83" y="720"/>
                  </a:cubicBezTo>
                  <a:cubicBezTo>
                    <a:pt x="28" y="689"/>
                    <a:pt x="0" y="635"/>
                    <a:pt x="0" y="558"/>
                  </a:cubicBezTo>
                  <a:cubicBezTo>
                    <a:pt x="0" y="470"/>
                    <a:pt x="32" y="405"/>
                    <a:pt x="96" y="363"/>
                  </a:cubicBezTo>
                  <a:cubicBezTo>
                    <a:pt x="143" y="332"/>
                    <a:pt x="223" y="310"/>
                    <a:pt x="336" y="297"/>
                  </a:cubicBezTo>
                  <a:cubicBezTo>
                    <a:pt x="357" y="294"/>
                    <a:pt x="391" y="291"/>
                    <a:pt x="437" y="286"/>
                  </a:cubicBezTo>
                  <a:close/>
                  <a:moveTo>
                    <a:pt x="437" y="356"/>
                  </a:moveTo>
                  <a:cubicBezTo>
                    <a:pt x="362" y="363"/>
                    <a:pt x="305" y="372"/>
                    <a:pt x="267" y="382"/>
                  </a:cubicBezTo>
                  <a:cubicBezTo>
                    <a:pt x="173" y="405"/>
                    <a:pt x="127" y="460"/>
                    <a:pt x="127" y="545"/>
                  </a:cubicBezTo>
                  <a:cubicBezTo>
                    <a:pt x="127" y="593"/>
                    <a:pt x="140" y="627"/>
                    <a:pt x="168" y="650"/>
                  </a:cubicBezTo>
                  <a:cubicBezTo>
                    <a:pt x="198" y="675"/>
                    <a:pt x="246" y="687"/>
                    <a:pt x="312" y="687"/>
                  </a:cubicBezTo>
                  <a:cubicBezTo>
                    <a:pt x="357" y="687"/>
                    <a:pt x="398" y="681"/>
                    <a:pt x="437" y="670"/>
                  </a:cubicBezTo>
                  <a:lnTo>
                    <a:pt x="437" y="356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10" name="Freeform 52"/>
            <p:cNvSpPr>
              <a:spLocks noEditPoints="1"/>
            </p:cNvSpPr>
            <p:nvPr userDrawn="1"/>
          </p:nvSpPr>
          <p:spPr bwMode="gray">
            <a:xfrm>
              <a:off x="4774" y="604"/>
              <a:ext cx="32" cy="61"/>
            </a:xfrm>
            <a:custGeom>
              <a:avLst/>
              <a:gdLst/>
              <a:ahLst/>
              <a:cxnLst>
                <a:cxn ang="0">
                  <a:pos x="123" y="711"/>
                </a:cxn>
                <a:cxn ang="0">
                  <a:pos x="123" y="1087"/>
                </a:cxn>
                <a:cxn ang="0">
                  <a:pos x="0" y="1087"/>
                </a:cxn>
                <a:cxn ang="0">
                  <a:pos x="0" y="28"/>
                </a:cxn>
                <a:cxn ang="0">
                  <a:pos x="249" y="0"/>
                </a:cxn>
                <a:cxn ang="0">
                  <a:pos x="505" y="113"/>
                </a:cxn>
                <a:cxn ang="0">
                  <a:pos x="567" y="379"/>
                </a:cxn>
                <a:cxn ang="0">
                  <a:pos x="489" y="662"/>
                </a:cxn>
                <a:cxn ang="0">
                  <a:pos x="274" y="762"/>
                </a:cxn>
                <a:cxn ang="0">
                  <a:pos x="172" y="742"/>
                </a:cxn>
                <a:cxn ang="0">
                  <a:pos x="123" y="711"/>
                </a:cxn>
                <a:cxn ang="0">
                  <a:pos x="123" y="625"/>
                </a:cxn>
                <a:cxn ang="0">
                  <a:pos x="260" y="687"/>
                </a:cxn>
                <a:cxn ang="0">
                  <a:pos x="400" y="591"/>
                </a:cxn>
                <a:cxn ang="0">
                  <a:pos x="441" y="378"/>
                </a:cxn>
                <a:cxn ang="0">
                  <a:pos x="386" y="140"/>
                </a:cxn>
                <a:cxn ang="0">
                  <a:pos x="230" y="74"/>
                </a:cxn>
                <a:cxn ang="0">
                  <a:pos x="123" y="83"/>
                </a:cxn>
                <a:cxn ang="0">
                  <a:pos x="123" y="625"/>
                </a:cxn>
              </a:cxnLst>
              <a:rect l="0" t="0" r="r" b="b"/>
              <a:pathLst>
                <a:path w="567" h="1087">
                  <a:moveTo>
                    <a:pt x="123" y="711"/>
                  </a:moveTo>
                  <a:cubicBezTo>
                    <a:pt x="123" y="1087"/>
                    <a:pt x="123" y="1087"/>
                    <a:pt x="123" y="1087"/>
                  </a:cubicBezTo>
                  <a:cubicBezTo>
                    <a:pt x="0" y="1087"/>
                    <a:pt x="0" y="1087"/>
                    <a:pt x="0" y="1087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85" y="9"/>
                    <a:pt x="168" y="0"/>
                    <a:pt x="249" y="0"/>
                  </a:cubicBezTo>
                  <a:cubicBezTo>
                    <a:pt x="374" y="0"/>
                    <a:pt x="459" y="37"/>
                    <a:pt x="505" y="113"/>
                  </a:cubicBezTo>
                  <a:cubicBezTo>
                    <a:pt x="546" y="180"/>
                    <a:pt x="567" y="269"/>
                    <a:pt x="567" y="379"/>
                  </a:cubicBezTo>
                  <a:cubicBezTo>
                    <a:pt x="567" y="495"/>
                    <a:pt x="541" y="590"/>
                    <a:pt x="489" y="662"/>
                  </a:cubicBezTo>
                  <a:cubicBezTo>
                    <a:pt x="440" y="728"/>
                    <a:pt x="369" y="762"/>
                    <a:pt x="274" y="762"/>
                  </a:cubicBezTo>
                  <a:cubicBezTo>
                    <a:pt x="234" y="762"/>
                    <a:pt x="200" y="755"/>
                    <a:pt x="172" y="742"/>
                  </a:cubicBezTo>
                  <a:cubicBezTo>
                    <a:pt x="159" y="736"/>
                    <a:pt x="142" y="725"/>
                    <a:pt x="123" y="711"/>
                  </a:cubicBezTo>
                  <a:close/>
                  <a:moveTo>
                    <a:pt x="123" y="625"/>
                  </a:moveTo>
                  <a:cubicBezTo>
                    <a:pt x="165" y="666"/>
                    <a:pt x="210" y="687"/>
                    <a:pt x="260" y="687"/>
                  </a:cubicBezTo>
                  <a:cubicBezTo>
                    <a:pt x="324" y="687"/>
                    <a:pt x="371" y="655"/>
                    <a:pt x="400" y="591"/>
                  </a:cubicBezTo>
                  <a:cubicBezTo>
                    <a:pt x="427" y="533"/>
                    <a:pt x="441" y="462"/>
                    <a:pt x="441" y="378"/>
                  </a:cubicBezTo>
                  <a:cubicBezTo>
                    <a:pt x="441" y="272"/>
                    <a:pt x="422" y="193"/>
                    <a:pt x="386" y="140"/>
                  </a:cubicBezTo>
                  <a:cubicBezTo>
                    <a:pt x="356" y="96"/>
                    <a:pt x="304" y="74"/>
                    <a:pt x="230" y="74"/>
                  </a:cubicBezTo>
                  <a:cubicBezTo>
                    <a:pt x="198" y="74"/>
                    <a:pt x="162" y="77"/>
                    <a:pt x="123" y="83"/>
                  </a:cubicBezTo>
                  <a:lnTo>
                    <a:pt x="123" y="625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11" name="Freeform 53"/>
            <p:cNvSpPr>
              <a:spLocks noEditPoints="1"/>
            </p:cNvSpPr>
            <p:nvPr userDrawn="1"/>
          </p:nvSpPr>
          <p:spPr bwMode="gray">
            <a:xfrm>
              <a:off x="4815" y="591"/>
              <a:ext cx="9" cy="55"/>
            </a:xfrm>
            <a:custGeom>
              <a:avLst/>
              <a:gdLst/>
              <a:ahLst/>
              <a:cxnLst>
                <a:cxn ang="0">
                  <a:pos x="75" y="0"/>
                </a:cxn>
                <a:cxn ang="0">
                  <a:pos x="131" y="25"/>
                </a:cxn>
                <a:cxn ang="0">
                  <a:pos x="150" y="76"/>
                </a:cxn>
                <a:cxn ang="0">
                  <a:pos x="126" y="132"/>
                </a:cxn>
                <a:cxn ang="0">
                  <a:pos x="74" y="151"/>
                </a:cxn>
                <a:cxn ang="0">
                  <a:pos x="19" y="127"/>
                </a:cxn>
                <a:cxn ang="0">
                  <a:pos x="0" y="75"/>
                </a:cxn>
                <a:cxn ang="0">
                  <a:pos x="24" y="20"/>
                </a:cxn>
                <a:cxn ang="0">
                  <a:pos x="75" y="0"/>
                </a:cxn>
                <a:cxn ang="0">
                  <a:pos x="15" y="987"/>
                </a:cxn>
                <a:cxn ang="0">
                  <a:pos x="15" y="265"/>
                </a:cxn>
                <a:cxn ang="0">
                  <a:pos x="138" y="265"/>
                </a:cxn>
                <a:cxn ang="0">
                  <a:pos x="138" y="987"/>
                </a:cxn>
                <a:cxn ang="0">
                  <a:pos x="15" y="987"/>
                </a:cxn>
              </a:cxnLst>
              <a:rect l="0" t="0" r="r" b="b"/>
              <a:pathLst>
                <a:path w="150" h="987">
                  <a:moveTo>
                    <a:pt x="75" y="0"/>
                  </a:moveTo>
                  <a:cubicBezTo>
                    <a:pt x="97" y="0"/>
                    <a:pt x="116" y="9"/>
                    <a:pt x="131" y="25"/>
                  </a:cubicBezTo>
                  <a:cubicBezTo>
                    <a:pt x="144" y="40"/>
                    <a:pt x="150" y="57"/>
                    <a:pt x="150" y="76"/>
                  </a:cubicBezTo>
                  <a:cubicBezTo>
                    <a:pt x="150" y="98"/>
                    <a:pt x="142" y="117"/>
                    <a:pt x="126" y="132"/>
                  </a:cubicBezTo>
                  <a:cubicBezTo>
                    <a:pt x="112" y="145"/>
                    <a:pt x="94" y="151"/>
                    <a:pt x="74" y="151"/>
                  </a:cubicBezTo>
                  <a:cubicBezTo>
                    <a:pt x="52" y="151"/>
                    <a:pt x="33" y="143"/>
                    <a:pt x="19" y="127"/>
                  </a:cubicBezTo>
                  <a:cubicBezTo>
                    <a:pt x="6" y="112"/>
                    <a:pt x="0" y="95"/>
                    <a:pt x="0" y="75"/>
                  </a:cubicBezTo>
                  <a:cubicBezTo>
                    <a:pt x="0" y="53"/>
                    <a:pt x="8" y="35"/>
                    <a:pt x="24" y="20"/>
                  </a:cubicBezTo>
                  <a:cubicBezTo>
                    <a:pt x="38" y="7"/>
                    <a:pt x="55" y="0"/>
                    <a:pt x="75" y="0"/>
                  </a:cubicBezTo>
                  <a:close/>
                  <a:moveTo>
                    <a:pt x="15" y="987"/>
                  </a:moveTo>
                  <a:cubicBezTo>
                    <a:pt x="15" y="265"/>
                    <a:pt x="15" y="265"/>
                    <a:pt x="15" y="265"/>
                  </a:cubicBezTo>
                  <a:cubicBezTo>
                    <a:pt x="138" y="265"/>
                    <a:pt x="138" y="265"/>
                    <a:pt x="138" y="265"/>
                  </a:cubicBezTo>
                  <a:cubicBezTo>
                    <a:pt x="138" y="987"/>
                    <a:pt x="138" y="987"/>
                    <a:pt x="138" y="987"/>
                  </a:cubicBezTo>
                  <a:lnTo>
                    <a:pt x="15" y="987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12" name="Freeform 54"/>
            <p:cNvSpPr>
              <a:spLocks/>
            </p:cNvSpPr>
            <p:nvPr userDrawn="1"/>
          </p:nvSpPr>
          <p:spPr bwMode="gray">
            <a:xfrm>
              <a:off x="4836" y="604"/>
              <a:ext cx="31" cy="42"/>
            </a:xfrm>
            <a:custGeom>
              <a:avLst/>
              <a:gdLst/>
              <a:ahLst/>
              <a:cxnLst>
                <a:cxn ang="0">
                  <a:pos x="0" y="742"/>
                </a:cxn>
                <a:cxn ang="0">
                  <a:pos x="0" y="28"/>
                </a:cxn>
                <a:cxn ang="0">
                  <a:pos x="289" y="0"/>
                </a:cxn>
                <a:cxn ang="0">
                  <a:pos x="526" y="113"/>
                </a:cxn>
                <a:cxn ang="0">
                  <a:pos x="548" y="299"/>
                </a:cxn>
                <a:cxn ang="0">
                  <a:pos x="548" y="742"/>
                </a:cxn>
                <a:cxn ang="0">
                  <a:pos x="424" y="742"/>
                </a:cxn>
                <a:cxn ang="0">
                  <a:pos x="424" y="306"/>
                </a:cxn>
                <a:cxn ang="0">
                  <a:pos x="403" y="134"/>
                </a:cxn>
                <a:cxn ang="0">
                  <a:pos x="277" y="74"/>
                </a:cxn>
                <a:cxn ang="0">
                  <a:pos x="123" y="90"/>
                </a:cxn>
                <a:cxn ang="0">
                  <a:pos x="123" y="742"/>
                </a:cxn>
                <a:cxn ang="0">
                  <a:pos x="0" y="742"/>
                </a:cxn>
              </a:cxnLst>
              <a:rect l="0" t="0" r="r" b="b"/>
              <a:pathLst>
                <a:path w="548" h="742">
                  <a:moveTo>
                    <a:pt x="0" y="742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114" y="9"/>
                    <a:pt x="210" y="0"/>
                    <a:pt x="289" y="0"/>
                  </a:cubicBezTo>
                  <a:cubicBezTo>
                    <a:pt x="415" y="0"/>
                    <a:pt x="494" y="38"/>
                    <a:pt x="526" y="113"/>
                  </a:cubicBezTo>
                  <a:cubicBezTo>
                    <a:pt x="541" y="149"/>
                    <a:pt x="548" y="210"/>
                    <a:pt x="548" y="299"/>
                  </a:cubicBezTo>
                  <a:cubicBezTo>
                    <a:pt x="548" y="742"/>
                    <a:pt x="548" y="742"/>
                    <a:pt x="548" y="742"/>
                  </a:cubicBezTo>
                  <a:cubicBezTo>
                    <a:pt x="424" y="742"/>
                    <a:pt x="424" y="742"/>
                    <a:pt x="424" y="742"/>
                  </a:cubicBezTo>
                  <a:cubicBezTo>
                    <a:pt x="424" y="306"/>
                    <a:pt x="424" y="306"/>
                    <a:pt x="424" y="306"/>
                  </a:cubicBezTo>
                  <a:cubicBezTo>
                    <a:pt x="424" y="221"/>
                    <a:pt x="417" y="163"/>
                    <a:pt x="403" y="134"/>
                  </a:cubicBezTo>
                  <a:cubicBezTo>
                    <a:pt x="382" y="94"/>
                    <a:pt x="341" y="74"/>
                    <a:pt x="277" y="74"/>
                  </a:cubicBezTo>
                  <a:cubicBezTo>
                    <a:pt x="227" y="74"/>
                    <a:pt x="176" y="80"/>
                    <a:pt x="123" y="90"/>
                  </a:cubicBezTo>
                  <a:cubicBezTo>
                    <a:pt x="123" y="742"/>
                    <a:pt x="123" y="742"/>
                    <a:pt x="123" y="742"/>
                  </a:cubicBezTo>
                  <a:lnTo>
                    <a:pt x="0" y="74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13" name="Freeform 55"/>
            <p:cNvSpPr>
              <a:spLocks noEditPoints="1"/>
            </p:cNvSpPr>
            <p:nvPr userDrawn="1"/>
          </p:nvSpPr>
          <p:spPr bwMode="gray">
            <a:xfrm>
              <a:off x="4876" y="604"/>
              <a:ext cx="32" cy="62"/>
            </a:xfrm>
            <a:custGeom>
              <a:avLst/>
              <a:gdLst/>
              <a:ahLst/>
              <a:cxnLst>
                <a:cxn ang="0">
                  <a:pos x="445" y="677"/>
                </a:cxn>
                <a:cxn ang="0">
                  <a:pos x="399" y="721"/>
                </a:cxn>
                <a:cxn ang="0">
                  <a:pos x="257" y="762"/>
                </a:cxn>
                <a:cxn ang="0">
                  <a:pos x="97" y="708"/>
                </a:cxn>
                <a:cxn ang="0">
                  <a:pos x="0" y="414"/>
                </a:cxn>
                <a:cxn ang="0">
                  <a:pos x="71" y="131"/>
                </a:cxn>
                <a:cxn ang="0">
                  <a:pos x="340" y="0"/>
                </a:cxn>
                <a:cxn ang="0">
                  <a:pos x="569" y="28"/>
                </a:cxn>
                <a:cxn ang="0">
                  <a:pos x="569" y="601"/>
                </a:cxn>
                <a:cxn ang="0">
                  <a:pos x="555" y="843"/>
                </a:cxn>
                <a:cxn ang="0">
                  <a:pos x="422" y="1052"/>
                </a:cxn>
                <a:cxn ang="0">
                  <a:pos x="191" y="1098"/>
                </a:cxn>
                <a:cxn ang="0">
                  <a:pos x="98" y="1092"/>
                </a:cxn>
                <a:cxn ang="0">
                  <a:pos x="98" y="1018"/>
                </a:cxn>
                <a:cxn ang="0">
                  <a:pos x="190" y="1024"/>
                </a:cxn>
                <a:cxn ang="0">
                  <a:pos x="341" y="997"/>
                </a:cxn>
                <a:cxn ang="0">
                  <a:pos x="434" y="858"/>
                </a:cxn>
                <a:cxn ang="0">
                  <a:pos x="445" y="716"/>
                </a:cxn>
                <a:cxn ang="0">
                  <a:pos x="445" y="677"/>
                </a:cxn>
                <a:cxn ang="0">
                  <a:pos x="445" y="81"/>
                </a:cxn>
                <a:cxn ang="0">
                  <a:pos x="353" y="74"/>
                </a:cxn>
                <a:cxn ang="0">
                  <a:pos x="231" y="106"/>
                </a:cxn>
                <a:cxn ang="0">
                  <a:pos x="152" y="233"/>
                </a:cxn>
                <a:cxn ang="0">
                  <a:pos x="126" y="419"/>
                </a:cxn>
                <a:cxn ang="0">
                  <a:pos x="174" y="633"/>
                </a:cxn>
                <a:cxn ang="0">
                  <a:pos x="274" y="687"/>
                </a:cxn>
                <a:cxn ang="0">
                  <a:pos x="371" y="654"/>
                </a:cxn>
                <a:cxn ang="0">
                  <a:pos x="435" y="566"/>
                </a:cxn>
                <a:cxn ang="0">
                  <a:pos x="445" y="483"/>
                </a:cxn>
                <a:cxn ang="0">
                  <a:pos x="445" y="81"/>
                </a:cxn>
              </a:cxnLst>
              <a:rect l="0" t="0" r="r" b="b"/>
              <a:pathLst>
                <a:path w="569" h="1098">
                  <a:moveTo>
                    <a:pt x="445" y="677"/>
                  </a:moveTo>
                  <a:cubicBezTo>
                    <a:pt x="427" y="697"/>
                    <a:pt x="412" y="712"/>
                    <a:pt x="399" y="721"/>
                  </a:cubicBezTo>
                  <a:cubicBezTo>
                    <a:pt x="362" y="748"/>
                    <a:pt x="314" y="762"/>
                    <a:pt x="257" y="762"/>
                  </a:cubicBezTo>
                  <a:cubicBezTo>
                    <a:pt x="192" y="762"/>
                    <a:pt x="139" y="744"/>
                    <a:pt x="97" y="708"/>
                  </a:cubicBezTo>
                  <a:cubicBezTo>
                    <a:pt x="32" y="654"/>
                    <a:pt x="0" y="556"/>
                    <a:pt x="0" y="414"/>
                  </a:cubicBezTo>
                  <a:cubicBezTo>
                    <a:pt x="0" y="300"/>
                    <a:pt x="24" y="206"/>
                    <a:pt x="71" y="131"/>
                  </a:cubicBezTo>
                  <a:cubicBezTo>
                    <a:pt x="126" y="44"/>
                    <a:pt x="216" y="0"/>
                    <a:pt x="340" y="0"/>
                  </a:cubicBezTo>
                  <a:cubicBezTo>
                    <a:pt x="414" y="0"/>
                    <a:pt x="490" y="9"/>
                    <a:pt x="569" y="28"/>
                  </a:cubicBezTo>
                  <a:cubicBezTo>
                    <a:pt x="569" y="601"/>
                    <a:pt x="569" y="601"/>
                    <a:pt x="569" y="601"/>
                  </a:cubicBezTo>
                  <a:cubicBezTo>
                    <a:pt x="569" y="707"/>
                    <a:pt x="564" y="788"/>
                    <a:pt x="555" y="843"/>
                  </a:cubicBezTo>
                  <a:cubicBezTo>
                    <a:pt x="538" y="944"/>
                    <a:pt x="494" y="1013"/>
                    <a:pt x="422" y="1052"/>
                  </a:cubicBezTo>
                  <a:cubicBezTo>
                    <a:pt x="363" y="1083"/>
                    <a:pt x="286" y="1098"/>
                    <a:pt x="191" y="1098"/>
                  </a:cubicBezTo>
                  <a:cubicBezTo>
                    <a:pt x="164" y="1098"/>
                    <a:pt x="133" y="1096"/>
                    <a:pt x="98" y="1092"/>
                  </a:cubicBezTo>
                  <a:cubicBezTo>
                    <a:pt x="98" y="1018"/>
                    <a:pt x="98" y="1018"/>
                    <a:pt x="98" y="1018"/>
                  </a:cubicBezTo>
                  <a:cubicBezTo>
                    <a:pt x="130" y="1022"/>
                    <a:pt x="160" y="1024"/>
                    <a:pt x="190" y="1024"/>
                  </a:cubicBezTo>
                  <a:cubicBezTo>
                    <a:pt x="258" y="1024"/>
                    <a:pt x="308" y="1015"/>
                    <a:pt x="341" y="997"/>
                  </a:cubicBezTo>
                  <a:cubicBezTo>
                    <a:pt x="390" y="971"/>
                    <a:pt x="421" y="924"/>
                    <a:pt x="434" y="858"/>
                  </a:cubicBezTo>
                  <a:cubicBezTo>
                    <a:pt x="442" y="821"/>
                    <a:pt x="445" y="773"/>
                    <a:pt x="445" y="716"/>
                  </a:cubicBezTo>
                  <a:lnTo>
                    <a:pt x="445" y="677"/>
                  </a:lnTo>
                  <a:close/>
                  <a:moveTo>
                    <a:pt x="445" y="81"/>
                  </a:moveTo>
                  <a:cubicBezTo>
                    <a:pt x="411" y="77"/>
                    <a:pt x="380" y="74"/>
                    <a:pt x="353" y="74"/>
                  </a:cubicBezTo>
                  <a:cubicBezTo>
                    <a:pt x="301" y="74"/>
                    <a:pt x="260" y="85"/>
                    <a:pt x="231" y="106"/>
                  </a:cubicBezTo>
                  <a:cubicBezTo>
                    <a:pt x="197" y="130"/>
                    <a:pt x="171" y="173"/>
                    <a:pt x="152" y="233"/>
                  </a:cubicBezTo>
                  <a:cubicBezTo>
                    <a:pt x="135" y="287"/>
                    <a:pt x="126" y="348"/>
                    <a:pt x="126" y="419"/>
                  </a:cubicBezTo>
                  <a:cubicBezTo>
                    <a:pt x="126" y="517"/>
                    <a:pt x="142" y="589"/>
                    <a:pt x="174" y="633"/>
                  </a:cubicBezTo>
                  <a:cubicBezTo>
                    <a:pt x="199" y="669"/>
                    <a:pt x="233" y="687"/>
                    <a:pt x="274" y="687"/>
                  </a:cubicBezTo>
                  <a:cubicBezTo>
                    <a:pt x="308" y="687"/>
                    <a:pt x="341" y="676"/>
                    <a:pt x="371" y="654"/>
                  </a:cubicBezTo>
                  <a:cubicBezTo>
                    <a:pt x="401" y="631"/>
                    <a:pt x="423" y="602"/>
                    <a:pt x="435" y="566"/>
                  </a:cubicBezTo>
                  <a:cubicBezTo>
                    <a:pt x="442" y="547"/>
                    <a:pt x="445" y="520"/>
                    <a:pt x="445" y="483"/>
                  </a:cubicBezTo>
                  <a:lnTo>
                    <a:pt x="445" y="81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14" name="Freeform 56"/>
            <p:cNvSpPr>
              <a:spLocks/>
            </p:cNvSpPr>
            <p:nvPr userDrawn="1"/>
          </p:nvSpPr>
          <p:spPr bwMode="gray">
            <a:xfrm>
              <a:off x="4939" y="595"/>
              <a:ext cx="18" cy="5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24" y="0"/>
                </a:cxn>
                <a:cxn ang="0">
                  <a:pos x="124" y="195"/>
                </a:cxn>
                <a:cxn ang="0">
                  <a:pos x="318" y="195"/>
                </a:cxn>
                <a:cxn ang="0">
                  <a:pos x="318" y="273"/>
                </a:cxn>
                <a:cxn ang="0">
                  <a:pos x="124" y="273"/>
                </a:cxn>
                <a:cxn ang="0">
                  <a:pos x="124" y="656"/>
                </a:cxn>
                <a:cxn ang="0">
                  <a:pos x="156" y="804"/>
                </a:cxn>
                <a:cxn ang="0">
                  <a:pos x="225" y="836"/>
                </a:cxn>
                <a:cxn ang="0">
                  <a:pos x="277" y="838"/>
                </a:cxn>
                <a:cxn ang="0">
                  <a:pos x="318" y="838"/>
                </a:cxn>
                <a:cxn ang="0">
                  <a:pos x="318" y="917"/>
                </a:cxn>
                <a:cxn ang="0">
                  <a:pos x="251" y="917"/>
                </a:cxn>
                <a:cxn ang="0">
                  <a:pos x="127" y="904"/>
                </a:cxn>
                <a:cxn ang="0">
                  <a:pos x="11" y="782"/>
                </a:cxn>
                <a:cxn ang="0">
                  <a:pos x="0" y="638"/>
                </a:cxn>
                <a:cxn ang="0">
                  <a:pos x="0" y="0"/>
                </a:cxn>
              </a:cxnLst>
              <a:rect l="0" t="0" r="r" b="b"/>
              <a:pathLst>
                <a:path w="318" h="917">
                  <a:moveTo>
                    <a:pt x="0" y="0"/>
                  </a:moveTo>
                  <a:cubicBezTo>
                    <a:pt x="124" y="0"/>
                    <a:pt x="124" y="0"/>
                    <a:pt x="124" y="0"/>
                  </a:cubicBezTo>
                  <a:cubicBezTo>
                    <a:pt x="124" y="195"/>
                    <a:pt x="124" y="195"/>
                    <a:pt x="124" y="195"/>
                  </a:cubicBezTo>
                  <a:cubicBezTo>
                    <a:pt x="318" y="195"/>
                    <a:pt x="318" y="195"/>
                    <a:pt x="318" y="195"/>
                  </a:cubicBezTo>
                  <a:cubicBezTo>
                    <a:pt x="318" y="273"/>
                    <a:pt x="318" y="273"/>
                    <a:pt x="318" y="273"/>
                  </a:cubicBezTo>
                  <a:cubicBezTo>
                    <a:pt x="124" y="273"/>
                    <a:pt x="124" y="273"/>
                    <a:pt x="124" y="273"/>
                  </a:cubicBezTo>
                  <a:cubicBezTo>
                    <a:pt x="124" y="656"/>
                    <a:pt x="124" y="656"/>
                    <a:pt x="124" y="656"/>
                  </a:cubicBezTo>
                  <a:cubicBezTo>
                    <a:pt x="124" y="729"/>
                    <a:pt x="135" y="778"/>
                    <a:pt x="156" y="804"/>
                  </a:cubicBezTo>
                  <a:cubicBezTo>
                    <a:pt x="171" y="821"/>
                    <a:pt x="194" y="832"/>
                    <a:pt x="225" y="836"/>
                  </a:cubicBezTo>
                  <a:cubicBezTo>
                    <a:pt x="235" y="837"/>
                    <a:pt x="252" y="838"/>
                    <a:pt x="277" y="838"/>
                  </a:cubicBezTo>
                  <a:cubicBezTo>
                    <a:pt x="318" y="838"/>
                    <a:pt x="318" y="838"/>
                    <a:pt x="318" y="838"/>
                  </a:cubicBezTo>
                  <a:cubicBezTo>
                    <a:pt x="318" y="917"/>
                    <a:pt x="318" y="917"/>
                    <a:pt x="318" y="917"/>
                  </a:cubicBezTo>
                  <a:cubicBezTo>
                    <a:pt x="251" y="917"/>
                    <a:pt x="251" y="917"/>
                    <a:pt x="251" y="917"/>
                  </a:cubicBezTo>
                  <a:cubicBezTo>
                    <a:pt x="198" y="917"/>
                    <a:pt x="157" y="913"/>
                    <a:pt x="127" y="904"/>
                  </a:cubicBezTo>
                  <a:cubicBezTo>
                    <a:pt x="64" y="887"/>
                    <a:pt x="26" y="846"/>
                    <a:pt x="11" y="782"/>
                  </a:cubicBezTo>
                  <a:cubicBezTo>
                    <a:pt x="4" y="747"/>
                    <a:pt x="0" y="699"/>
                    <a:pt x="0" y="63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15" name="Freeform 57"/>
            <p:cNvSpPr>
              <a:spLocks noEditPoints="1"/>
            </p:cNvSpPr>
            <p:nvPr userDrawn="1"/>
          </p:nvSpPr>
          <p:spPr bwMode="gray">
            <a:xfrm>
              <a:off x="4963" y="604"/>
              <a:ext cx="34" cy="43"/>
            </a:xfrm>
            <a:custGeom>
              <a:avLst/>
              <a:gdLst/>
              <a:ahLst/>
              <a:cxnLst>
                <a:cxn ang="0">
                  <a:pos x="304" y="0"/>
                </a:cxn>
                <a:cxn ang="0">
                  <a:pos x="534" y="103"/>
                </a:cxn>
                <a:cxn ang="0">
                  <a:pos x="607" y="381"/>
                </a:cxn>
                <a:cxn ang="0">
                  <a:pos x="534" y="659"/>
                </a:cxn>
                <a:cxn ang="0">
                  <a:pos x="304" y="762"/>
                </a:cxn>
                <a:cxn ang="0">
                  <a:pos x="0" y="375"/>
                </a:cxn>
                <a:cxn ang="0">
                  <a:pos x="73" y="103"/>
                </a:cxn>
                <a:cxn ang="0">
                  <a:pos x="304" y="0"/>
                </a:cxn>
                <a:cxn ang="0">
                  <a:pos x="304" y="74"/>
                </a:cxn>
                <a:cxn ang="0">
                  <a:pos x="159" y="168"/>
                </a:cxn>
                <a:cxn ang="0">
                  <a:pos x="126" y="377"/>
                </a:cxn>
                <a:cxn ang="0">
                  <a:pos x="159" y="593"/>
                </a:cxn>
                <a:cxn ang="0">
                  <a:pos x="304" y="687"/>
                </a:cxn>
                <a:cxn ang="0">
                  <a:pos x="448" y="593"/>
                </a:cxn>
                <a:cxn ang="0">
                  <a:pos x="481" y="380"/>
                </a:cxn>
                <a:cxn ang="0">
                  <a:pos x="448" y="168"/>
                </a:cxn>
                <a:cxn ang="0">
                  <a:pos x="304" y="74"/>
                </a:cxn>
              </a:cxnLst>
              <a:rect l="0" t="0" r="r" b="b"/>
              <a:pathLst>
                <a:path w="607" h="762">
                  <a:moveTo>
                    <a:pt x="304" y="0"/>
                  </a:moveTo>
                  <a:cubicBezTo>
                    <a:pt x="407" y="0"/>
                    <a:pt x="484" y="34"/>
                    <a:pt x="534" y="103"/>
                  </a:cubicBezTo>
                  <a:cubicBezTo>
                    <a:pt x="583" y="169"/>
                    <a:pt x="607" y="262"/>
                    <a:pt x="607" y="381"/>
                  </a:cubicBezTo>
                  <a:cubicBezTo>
                    <a:pt x="607" y="499"/>
                    <a:pt x="583" y="591"/>
                    <a:pt x="534" y="659"/>
                  </a:cubicBezTo>
                  <a:cubicBezTo>
                    <a:pt x="485" y="727"/>
                    <a:pt x="408" y="762"/>
                    <a:pt x="304" y="762"/>
                  </a:cubicBezTo>
                  <a:cubicBezTo>
                    <a:pt x="101" y="762"/>
                    <a:pt x="0" y="633"/>
                    <a:pt x="0" y="375"/>
                  </a:cubicBezTo>
                  <a:cubicBezTo>
                    <a:pt x="0" y="260"/>
                    <a:pt x="24" y="169"/>
                    <a:pt x="73" y="103"/>
                  </a:cubicBezTo>
                  <a:cubicBezTo>
                    <a:pt x="123" y="34"/>
                    <a:pt x="200" y="0"/>
                    <a:pt x="304" y="0"/>
                  </a:cubicBezTo>
                  <a:close/>
                  <a:moveTo>
                    <a:pt x="304" y="74"/>
                  </a:moveTo>
                  <a:cubicBezTo>
                    <a:pt x="234" y="74"/>
                    <a:pt x="186" y="106"/>
                    <a:pt x="159" y="168"/>
                  </a:cubicBezTo>
                  <a:cubicBezTo>
                    <a:pt x="137" y="220"/>
                    <a:pt x="126" y="290"/>
                    <a:pt x="126" y="377"/>
                  </a:cubicBezTo>
                  <a:cubicBezTo>
                    <a:pt x="126" y="469"/>
                    <a:pt x="137" y="541"/>
                    <a:pt x="159" y="593"/>
                  </a:cubicBezTo>
                  <a:cubicBezTo>
                    <a:pt x="186" y="655"/>
                    <a:pt x="234" y="687"/>
                    <a:pt x="304" y="687"/>
                  </a:cubicBezTo>
                  <a:cubicBezTo>
                    <a:pt x="374" y="687"/>
                    <a:pt x="422" y="655"/>
                    <a:pt x="448" y="593"/>
                  </a:cubicBezTo>
                  <a:cubicBezTo>
                    <a:pt x="470" y="541"/>
                    <a:pt x="481" y="470"/>
                    <a:pt x="481" y="380"/>
                  </a:cubicBezTo>
                  <a:cubicBezTo>
                    <a:pt x="481" y="289"/>
                    <a:pt x="470" y="219"/>
                    <a:pt x="448" y="168"/>
                  </a:cubicBezTo>
                  <a:cubicBezTo>
                    <a:pt x="421" y="106"/>
                    <a:pt x="373" y="74"/>
                    <a:pt x="304" y="74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16" name="Freeform 58"/>
            <p:cNvSpPr>
              <a:spLocks/>
            </p:cNvSpPr>
            <p:nvPr userDrawn="1"/>
          </p:nvSpPr>
          <p:spPr bwMode="gray">
            <a:xfrm>
              <a:off x="5007" y="604"/>
              <a:ext cx="52" cy="42"/>
            </a:xfrm>
            <a:custGeom>
              <a:avLst/>
              <a:gdLst/>
              <a:ahLst/>
              <a:cxnLst>
                <a:cxn ang="0">
                  <a:pos x="0" y="742"/>
                </a:cxn>
                <a:cxn ang="0">
                  <a:pos x="0" y="28"/>
                </a:cxn>
                <a:cxn ang="0">
                  <a:pos x="267" y="0"/>
                </a:cxn>
                <a:cxn ang="0">
                  <a:pos x="460" y="46"/>
                </a:cxn>
                <a:cxn ang="0">
                  <a:pos x="691" y="0"/>
                </a:cxn>
                <a:cxn ang="0">
                  <a:pos x="912" y="114"/>
                </a:cxn>
                <a:cxn ang="0">
                  <a:pos x="933" y="299"/>
                </a:cxn>
                <a:cxn ang="0">
                  <a:pos x="933" y="742"/>
                </a:cxn>
                <a:cxn ang="0">
                  <a:pos x="809" y="742"/>
                </a:cxn>
                <a:cxn ang="0">
                  <a:pos x="809" y="306"/>
                </a:cxn>
                <a:cxn ang="0">
                  <a:pos x="790" y="135"/>
                </a:cxn>
                <a:cxn ang="0">
                  <a:pos x="675" y="74"/>
                </a:cxn>
                <a:cxn ang="0">
                  <a:pos x="528" y="108"/>
                </a:cxn>
                <a:cxn ang="0">
                  <a:pos x="528" y="742"/>
                </a:cxn>
                <a:cxn ang="0">
                  <a:pos x="405" y="742"/>
                </a:cxn>
                <a:cxn ang="0">
                  <a:pos x="405" y="301"/>
                </a:cxn>
                <a:cxn ang="0">
                  <a:pos x="385" y="135"/>
                </a:cxn>
                <a:cxn ang="0">
                  <a:pos x="267" y="74"/>
                </a:cxn>
                <a:cxn ang="0">
                  <a:pos x="124" y="90"/>
                </a:cxn>
                <a:cxn ang="0">
                  <a:pos x="124" y="742"/>
                </a:cxn>
                <a:cxn ang="0">
                  <a:pos x="0" y="742"/>
                </a:cxn>
              </a:cxnLst>
              <a:rect l="0" t="0" r="r" b="b"/>
              <a:pathLst>
                <a:path w="933" h="742">
                  <a:moveTo>
                    <a:pt x="0" y="742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113" y="9"/>
                    <a:pt x="202" y="0"/>
                    <a:pt x="267" y="0"/>
                  </a:cubicBezTo>
                  <a:cubicBezTo>
                    <a:pt x="352" y="0"/>
                    <a:pt x="417" y="15"/>
                    <a:pt x="460" y="46"/>
                  </a:cubicBezTo>
                  <a:cubicBezTo>
                    <a:pt x="538" y="15"/>
                    <a:pt x="615" y="0"/>
                    <a:pt x="691" y="0"/>
                  </a:cubicBezTo>
                  <a:cubicBezTo>
                    <a:pt x="808" y="0"/>
                    <a:pt x="881" y="38"/>
                    <a:pt x="912" y="114"/>
                  </a:cubicBezTo>
                  <a:cubicBezTo>
                    <a:pt x="926" y="149"/>
                    <a:pt x="933" y="211"/>
                    <a:pt x="933" y="299"/>
                  </a:cubicBezTo>
                  <a:cubicBezTo>
                    <a:pt x="933" y="742"/>
                    <a:pt x="933" y="742"/>
                    <a:pt x="933" y="742"/>
                  </a:cubicBezTo>
                  <a:cubicBezTo>
                    <a:pt x="809" y="742"/>
                    <a:pt x="809" y="742"/>
                    <a:pt x="809" y="742"/>
                  </a:cubicBezTo>
                  <a:cubicBezTo>
                    <a:pt x="809" y="306"/>
                    <a:pt x="809" y="306"/>
                    <a:pt x="809" y="306"/>
                  </a:cubicBezTo>
                  <a:cubicBezTo>
                    <a:pt x="809" y="222"/>
                    <a:pt x="803" y="164"/>
                    <a:pt x="790" y="135"/>
                  </a:cubicBezTo>
                  <a:cubicBezTo>
                    <a:pt x="771" y="94"/>
                    <a:pt x="733" y="74"/>
                    <a:pt x="675" y="74"/>
                  </a:cubicBezTo>
                  <a:cubicBezTo>
                    <a:pt x="627" y="74"/>
                    <a:pt x="578" y="86"/>
                    <a:pt x="528" y="108"/>
                  </a:cubicBezTo>
                  <a:cubicBezTo>
                    <a:pt x="528" y="742"/>
                    <a:pt x="528" y="742"/>
                    <a:pt x="528" y="742"/>
                  </a:cubicBezTo>
                  <a:cubicBezTo>
                    <a:pt x="405" y="742"/>
                    <a:pt x="405" y="742"/>
                    <a:pt x="405" y="742"/>
                  </a:cubicBezTo>
                  <a:cubicBezTo>
                    <a:pt x="405" y="301"/>
                    <a:pt x="405" y="301"/>
                    <a:pt x="405" y="301"/>
                  </a:cubicBezTo>
                  <a:cubicBezTo>
                    <a:pt x="405" y="219"/>
                    <a:pt x="398" y="164"/>
                    <a:pt x="385" y="135"/>
                  </a:cubicBezTo>
                  <a:cubicBezTo>
                    <a:pt x="366" y="94"/>
                    <a:pt x="327" y="74"/>
                    <a:pt x="267" y="74"/>
                  </a:cubicBezTo>
                  <a:cubicBezTo>
                    <a:pt x="221" y="74"/>
                    <a:pt x="173" y="80"/>
                    <a:pt x="124" y="90"/>
                  </a:cubicBezTo>
                  <a:cubicBezTo>
                    <a:pt x="124" y="742"/>
                    <a:pt x="124" y="742"/>
                    <a:pt x="124" y="742"/>
                  </a:cubicBezTo>
                  <a:lnTo>
                    <a:pt x="0" y="74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17" name="Freeform 59"/>
            <p:cNvSpPr>
              <a:spLocks noEditPoints="1"/>
            </p:cNvSpPr>
            <p:nvPr userDrawn="1"/>
          </p:nvSpPr>
          <p:spPr bwMode="gray">
            <a:xfrm>
              <a:off x="5069" y="604"/>
              <a:ext cx="34" cy="43"/>
            </a:xfrm>
            <a:custGeom>
              <a:avLst/>
              <a:gdLst/>
              <a:ahLst/>
              <a:cxnLst>
                <a:cxn ang="0">
                  <a:pos x="304" y="0"/>
                </a:cxn>
                <a:cxn ang="0">
                  <a:pos x="534" y="103"/>
                </a:cxn>
                <a:cxn ang="0">
                  <a:pos x="607" y="381"/>
                </a:cxn>
                <a:cxn ang="0">
                  <a:pos x="534" y="659"/>
                </a:cxn>
                <a:cxn ang="0">
                  <a:pos x="304" y="762"/>
                </a:cxn>
                <a:cxn ang="0">
                  <a:pos x="0" y="375"/>
                </a:cxn>
                <a:cxn ang="0">
                  <a:pos x="73" y="103"/>
                </a:cxn>
                <a:cxn ang="0">
                  <a:pos x="304" y="0"/>
                </a:cxn>
                <a:cxn ang="0">
                  <a:pos x="304" y="74"/>
                </a:cxn>
                <a:cxn ang="0">
                  <a:pos x="159" y="168"/>
                </a:cxn>
                <a:cxn ang="0">
                  <a:pos x="126" y="377"/>
                </a:cxn>
                <a:cxn ang="0">
                  <a:pos x="159" y="593"/>
                </a:cxn>
                <a:cxn ang="0">
                  <a:pos x="304" y="687"/>
                </a:cxn>
                <a:cxn ang="0">
                  <a:pos x="448" y="593"/>
                </a:cxn>
                <a:cxn ang="0">
                  <a:pos x="481" y="380"/>
                </a:cxn>
                <a:cxn ang="0">
                  <a:pos x="448" y="168"/>
                </a:cxn>
                <a:cxn ang="0">
                  <a:pos x="304" y="74"/>
                </a:cxn>
              </a:cxnLst>
              <a:rect l="0" t="0" r="r" b="b"/>
              <a:pathLst>
                <a:path w="607" h="762">
                  <a:moveTo>
                    <a:pt x="304" y="0"/>
                  </a:moveTo>
                  <a:cubicBezTo>
                    <a:pt x="407" y="0"/>
                    <a:pt x="484" y="34"/>
                    <a:pt x="534" y="103"/>
                  </a:cubicBezTo>
                  <a:cubicBezTo>
                    <a:pt x="583" y="169"/>
                    <a:pt x="607" y="262"/>
                    <a:pt x="607" y="381"/>
                  </a:cubicBezTo>
                  <a:cubicBezTo>
                    <a:pt x="607" y="499"/>
                    <a:pt x="583" y="591"/>
                    <a:pt x="534" y="659"/>
                  </a:cubicBezTo>
                  <a:cubicBezTo>
                    <a:pt x="485" y="727"/>
                    <a:pt x="408" y="762"/>
                    <a:pt x="304" y="762"/>
                  </a:cubicBezTo>
                  <a:cubicBezTo>
                    <a:pt x="101" y="762"/>
                    <a:pt x="0" y="633"/>
                    <a:pt x="0" y="375"/>
                  </a:cubicBezTo>
                  <a:cubicBezTo>
                    <a:pt x="0" y="260"/>
                    <a:pt x="24" y="169"/>
                    <a:pt x="73" y="103"/>
                  </a:cubicBezTo>
                  <a:cubicBezTo>
                    <a:pt x="123" y="34"/>
                    <a:pt x="200" y="0"/>
                    <a:pt x="304" y="0"/>
                  </a:cubicBezTo>
                  <a:close/>
                  <a:moveTo>
                    <a:pt x="304" y="74"/>
                  </a:moveTo>
                  <a:cubicBezTo>
                    <a:pt x="234" y="74"/>
                    <a:pt x="186" y="106"/>
                    <a:pt x="159" y="168"/>
                  </a:cubicBezTo>
                  <a:cubicBezTo>
                    <a:pt x="137" y="220"/>
                    <a:pt x="126" y="290"/>
                    <a:pt x="126" y="377"/>
                  </a:cubicBezTo>
                  <a:cubicBezTo>
                    <a:pt x="126" y="469"/>
                    <a:pt x="137" y="541"/>
                    <a:pt x="159" y="593"/>
                  </a:cubicBezTo>
                  <a:cubicBezTo>
                    <a:pt x="186" y="655"/>
                    <a:pt x="234" y="687"/>
                    <a:pt x="304" y="687"/>
                  </a:cubicBezTo>
                  <a:cubicBezTo>
                    <a:pt x="374" y="687"/>
                    <a:pt x="422" y="655"/>
                    <a:pt x="448" y="593"/>
                  </a:cubicBezTo>
                  <a:cubicBezTo>
                    <a:pt x="470" y="541"/>
                    <a:pt x="481" y="470"/>
                    <a:pt x="481" y="380"/>
                  </a:cubicBezTo>
                  <a:cubicBezTo>
                    <a:pt x="481" y="289"/>
                    <a:pt x="470" y="219"/>
                    <a:pt x="448" y="168"/>
                  </a:cubicBezTo>
                  <a:cubicBezTo>
                    <a:pt x="421" y="106"/>
                    <a:pt x="373" y="74"/>
                    <a:pt x="304" y="74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18" name="Freeform 60"/>
            <p:cNvSpPr>
              <a:spLocks/>
            </p:cNvSpPr>
            <p:nvPr userDrawn="1"/>
          </p:nvSpPr>
          <p:spPr bwMode="gray">
            <a:xfrm>
              <a:off x="5113" y="604"/>
              <a:ext cx="17" cy="42"/>
            </a:xfrm>
            <a:custGeom>
              <a:avLst/>
              <a:gdLst/>
              <a:ahLst/>
              <a:cxnLst>
                <a:cxn ang="0">
                  <a:pos x="0" y="742"/>
                </a:cxn>
                <a:cxn ang="0">
                  <a:pos x="0" y="31"/>
                </a:cxn>
                <a:cxn ang="0">
                  <a:pos x="312" y="0"/>
                </a:cxn>
                <a:cxn ang="0">
                  <a:pos x="312" y="77"/>
                </a:cxn>
                <a:cxn ang="0">
                  <a:pos x="124" y="90"/>
                </a:cxn>
                <a:cxn ang="0">
                  <a:pos x="124" y="742"/>
                </a:cxn>
                <a:cxn ang="0">
                  <a:pos x="0" y="742"/>
                </a:cxn>
              </a:cxnLst>
              <a:rect l="0" t="0" r="r" b="b"/>
              <a:pathLst>
                <a:path w="312" h="742">
                  <a:moveTo>
                    <a:pt x="0" y="742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94" y="11"/>
                    <a:pt x="198" y="1"/>
                    <a:pt x="312" y="0"/>
                  </a:cubicBezTo>
                  <a:cubicBezTo>
                    <a:pt x="312" y="77"/>
                    <a:pt x="312" y="77"/>
                    <a:pt x="312" y="77"/>
                  </a:cubicBezTo>
                  <a:cubicBezTo>
                    <a:pt x="243" y="78"/>
                    <a:pt x="180" y="82"/>
                    <a:pt x="124" y="90"/>
                  </a:cubicBezTo>
                  <a:cubicBezTo>
                    <a:pt x="124" y="742"/>
                    <a:pt x="124" y="742"/>
                    <a:pt x="124" y="742"/>
                  </a:cubicBezTo>
                  <a:lnTo>
                    <a:pt x="0" y="74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19" name="Freeform 61"/>
            <p:cNvSpPr>
              <a:spLocks/>
            </p:cNvSpPr>
            <p:nvPr userDrawn="1"/>
          </p:nvSpPr>
          <p:spPr bwMode="gray">
            <a:xfrm>
              <a:off x="5138" y="604"/>
              <a:ext cx="17" cy="42"/>
            </a:xfrm>
            <a:custGeom>
              <a:avLst/>
              <a:gdLst/>
              <a:ahLst/>
              <a:cxnLst>
                <a:cxn ang="0">
                  <a:pos x="0" y="742"/>
                </a:cxn>
                <a:cxn ang="0">
                  <a:pos x="0" y="31"/>
                </a:cxn>
                <a:cxn ang="0">
                  <a:pos x="312" y="0"/>
                </a:cxn>
                <a:cxn ang="0">
                  <a:pos x="312" y="77"/>
                </a:cxn>
                <a:cxn ang="0">
                  <a:pos x="124" y="90"/>
                </a:cxn>
                <a:cxn ang="0">
                  <a:pos x="124" y="742"/>
                </a:cxn>
                <a:cxn ang="0">
                  <a:pos x="0" y="742"/>
                </a:cxn>
              </a:cxnLst>
              <a:rect l="0" t="0" r="r" b="b"/>
              <a:pathLst>
                <a:path w="312" h="742">
                  <a:moveTo>
                    <a:pt x="0" y="742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94" y="11"/>
                    <a:pt x="198" y="1"/>
                    <a:pt x="312" y="0"/>
                  </a:cubicBezTo>
                  <a:cubicBezTo>
                    <a:pt x="312" y="77"/>
                    <a:pt x="312" y="77"/>
                    <a:pt x="312" y="77"/>
                  </a:cubicBezTo>
                  <a:cubicBezTo>
                    <a:pt x="243" y="78"/>
                    <a:pt x="180" y="82"/>
                    <a:pt x="124" y="90"/>
                  </a:cubicBezTo>
                  <a:cubicBezTo>
                    <a:pt x="124" y="742"/>
                    <a:pt x="124" y="742"/>
                    <a:pt x="124" y="742"/>
                  </a:cubicBezTo>
                  <a:lnTo>
                    <a:pt x="0" y="74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20" name="Freeform 62"/>
            <p:cNvSpPr>
              <a:spLocks noEditPoints="1"/>
            </p:cNvSpPr>
            <p:nvPr userDrawn="1"/>
          </p:nvSpPr>
          <p:spPr bwMode="gray">
            <a:xfrm>
              <a:off x="5160" y="604"/>
              <a:ext cx="34" cy="43"/>
            </a:xfrm>
            <a:custGeom>
              <a:avLst/>
              <a:gdLst/>
              <a:ahLst/>
              <a:cxnLst>
                <a:cxn ang="0">
                  <a:pos x="304" y="0"/>
                </a:cxn>
                <a:cxn ang="0">
                  <a:pos x="534" y="103"/>
                </a:cxn>
                <a:cxn ang="0">
                  <a:pos x="607" y="381"/>
                </a:cxn>
                <a:cxn ang="0">
                  <a:pos x="534" y="659"/>
                </a:cxn>
                <a:cxn ang="0">
                  <a:pos x="305" y="762"/>
                </a:cxn>
                <a:cxn ang="0">
                  <a:pos x="0" y="375"/>
                </a:cxn>
                <a:cxn ang="0">
                  <a:pos x="73" y="103"/>
                </a:cxn>
                <a:cxn ang="0">
                  <a:pos x="304" y="0"/>
                </a:cxn>
                <a:cxn ang="0">
                  <a:pos x="304" y="74"/>
                </a:cxn>
                <a:cxn ang="0">
                  <a:pos x="159" y="168"/>
                </a:cxn>
                <a:cxn ang="0">
                  <a:pos x="126" y="377"/>
                </a:cxn>
                <a:cxn ang="0">
                  <a:pos x="159" y="593"/>
                </a:cxn>
                <a:cxn ang="0">
                  <a:pos x="304" y="687"/>
                </a:cxn>
                <a:cxn ang="0">
                  <a:pos x="448" y="593"/>
                </a:cxn>
                <a:cxn ang="0">
                  <a:pos x="481" y="380"/>
                </a:cxn>
                <a:cxn ang="0">
                  <a:pos x="448" y="168"/>
                </a:cxn>
                <a:cxn ang="0">
                  <a:pos x="304" y="74"/>
                </a:cxn>
              </a:cxnLst>
              <a:rect l="0" t="0" r="r" b="b"/>
              <a:pathLst>
                <a:path w="607" h="762">
                  <a:moveTo>
                    <a:pt x="304" y="0"/>
                  </a:moveTo>
                  <a:cubicBezTo>
                    <a:pt x="407" y="0"/>
                    <a:pt x="484" y="34"/>
                    <a:pt x="534" y="103"/>
                  </a:cubicBezTo>
                  <a:cubicBezTo>
                    <a:pt x="583" y="169"/>
                    <a:pt x="607" y="262"/>
                    <a:pt x="607" y="381"/>
                  </a:cubicBezTo>
                  <a:cubicBezTo>
                    <a:pt x="607" y="499"/>
                    <a:pt x="583" y="591"/>
                    <a:pt x="534" y="659"/>
                  </a:cubicBezTo>
                  <a:cubicBezTo>
                    <a:pt x="485" y="727"/>
                    <a:pt x="408" y="762"/>
                    <a:pt x="305" y="762"/>
                  </a:cubicBezTo>
                  <a:cubicBezTo>
                    <a:pt x="102" y="762"/>
                    <a:pt x="0" y="633"/>
                    <a:pt x="0" y="375"/>
                  </a:cubicBezTo>
                  <a:cubicBezTo>
                    <a:pt x="0" y="260"/>
                    <a:pt x="24" y="169"/>
                    <a:pt x="73" y="103"/>
                  </a:cubicBezTo>
                  <a:cubicBezTo>
                    <a:pt x="123" y="34"/>
                    <a:pt x="200" y="0"/>
                    <a:pt x="304" y="0"/>
                  </a:cubicBezTo>
                  <a:close/>
                  <a:moveTo>
                    <a:pt x="304" y="74"/>
                  </a:moveTo>
                  <a:cubicBezTo>
                    <a:pt x="234" y="74"/>
                    <a:pt x="186" y="106"/>
                    <a:pt x="159" y="168"/>
                  </a:cubicBezTo>
                  <a:cubicBezTo>
                    <a:pt x="137" y="220"/>
                    <a:pt x="126" y="290"/>
                    <a:pt x="126" y="377"/>
                  </a:cubicBezTo>
                  <a:cubicBezTo>
                    <a:pt x="126" y="469"/>
                    <a:pt x="137" y="541"/>
                    <a:pt x="159" y="593"/>
                  </a:cubicBezTo>
                  <a:cubicBezTo>
                    <a:pt x="186" y="655"/>
                    <a:pt x="234" y="687"/>
                    <a:pt x="304" y="687"/>
                  </a:cubicBezTo>
                  <a:cubicBezTo>
                    <a:pt x="374" y="687"/>
                    <a:pt x="422" y="655"/>
                    <a:pt x="448" y="593"/>
                  </a:cubicBezTo>
                  <a:cubicBezTo>
                    <a:pt x="470" y="541"/>
                    <a:pt x="481" y="470"/>
                    <a:pt x="481" y="380"/>
                  </a:cubicBezTo>
                  <a:cubicBezTo>
                    <a:pt x="481" y="289"/>
                    <a:pt x="470" y="219"/>
                    <a:pt x="448" y="168"/>
                  </a:cubicBezTo>
                  <a:cubicBezTo>
                    <a:pt x="421" y="106"/>
                    <a:pt x="373" y="74"/>
                    <a:pt x="304" y="74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21" name="Freeform 63"/>
            <p:cNvSpPr>
              <a:spLocks/>
            </p:cNvSpPr>
            <p:nvPr userDrawn="1"/>
          </p:nvSpPr>
          <p:spPr bwMode="gray">
            <a:xfrm>
              <a:off x="5198" y="605"/>
              <a:ext cx="52" cy="41"/>
            </a:xfrm>
            <a:custGeom>
              <a:avLst/>
              <a:gdLst/>
              <a:ahLst/>
              <a:cxnLst>
                <a:cxn ang="0">
                  <a:pos x="204" y="722"/>
                </a:cxn>
                <a:cxn ang="0">
                  <a:pos x="0" y="0"/>
                </a:cxn>
                <a:cxn ang="0">
                  <a:pos x="124" y="0"/>
                </a:cxn>
                <a:cxn ang="0">
                  <a:pos x="277" y="588"/>
                </a:cxn>
                <a:cxn ang="0">
                  <a:pos x="412" y="0"/>
                </a:cxn>
                <a:cxn ang="0">
                  <a:pos x="534" y="0"/>
                </a:cxn>
                <a:cxn ang="0">
                  <a:pos x="676" y="588"/>
                </a:cxn>
                <a:cxn ang="0">
                  <a:pos x="828" y="0"/>
                </a:cxn>
                <a:cxn ang="0">
                  <a:pos x="929" y="0"/>
                </a:cxn>
                <a:cxn ang="0">
                  <a:pos x="726" y="722"/>
                </a:cxn>
                <a:cxn ang="0">
                  <a:pos x="603" y="722"/>
                </a:cxn>
                <a:cxn ang="0">
                  <a:pos x="495" y="255"/>
                </a:cxn>
                <a:cxn ang="0">
                  <a:pos x="468" y="107"/>
                </a:cxn>
                <a:cxn ang="0">
                  <a:pos x="440" y="254"/>
                </a:cxn>
                <a:cxn ang="0">
                  <a:pos x="332" y="722"/>
                </a:cxn>
                <a:cxn ang="0">
                  <a:pos x="204" y="722"/>
                </a:cxn>
              </a:cxnLst>
              <a:rect l="0" t="0" r="r" b="b"/>
              <a:pathLst>
                <a:path w="929" h="722">
                  <a:moveTo>
                    <a:pt x="204" y="722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277" y="588"/>
                    <a:pt x="277" y="588"/>
                    <a:pt x="277" y="588"/>
                  </a:cubicBezTo>
                  <a:cubicBezTo>
                    <a:pt x="412" y="0"/>
                    <a:pt x="412" y="0"/>
                    <a:pt x="412" y="0"/>
                  </a:cubicBezTo>
                  <a:cubicBezTo>
                    <a:pt x="534" y="0"/>
                    <a:pt x="534" y="0"/>
                    <a:pt x="534" y="0"/>
                  </a:cubicBezTo>
                  <a:cubicBezTo>
                    <a:pt x="676" y="588"/>
                    <a:pt x="676" y="588"/>
                    <a:pt x="676" y="588"/>
                  </a:cubicBezTo>
                  <a:cubicBezTo>
                    <a:pt x="828" y="0"/>
                    <a:pt x="828" y="0"/>
                    <a:pt x="828" y="0"/>
                  </a:cubicBezTo>
                  <a:cubicBezTo>
                    <a:pt x="929" y="0"/>
                    <a:pt x="929" y="0"/>
                    <a:pt x="929" y="0"/>
                  </a:cubicBezTo>
                  <a:cubicBezTo>
                    <a:pt x="726" y="722"/>
                    <a:pt x="726" y="722"/>
                    <a:pt x="726" y="722"/>
                  </a:cubicBezTo>
                  <a:cubicBezTo>
                    <a:pt x="603" y="722"/>
                    <a:pt x="603" y="722"/>
                    <a:pt x="603" y="722"/>
                  </a:cubicBezTo>
                  <a:cubicBezTo>
                    <a:pt x="495" y="255"/>
                    <a:pt x="495" y="255"/>
                    <a:pt x="495" y="255"/>
                  </a:cubicBezTo>
                  <a:cubicBezTo>
                    <a:pt x="487" y="221"/>
                    <a:pt x="478" y="172"/>
                    <a:pt x="468" y="107"/>
                  </a:cubicBezTo>
                  <a:cubicBezTo>
                    <a:pt x="460" y="159"/>
                    <a:pt x="451" y="208"/>
                    <a:pt x="440" y="254"/>
                  </a:cubicBezTo>
                  <a:cubicBezTo>
                    <a:pt x="332" y="722"/>
                    <a:pt x="332" y="722"/>
                    <a:pt x="332" y="722"/>
                  </a:cubicBezTo>
                  <a:lnTo>
                    <a:pt x="204" y="72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22" name="Freeform 64"/>
            <p:cNvSpPr>
              <a:spLocks/>
            </p:cNvSpPr>
            <p:nvPr userDrawn="1"/>
          </p:nvSpPr>
          <p:spPr bwMode="gray">
            <a:xfrm>
              <a:off x="5270" y="605"/>
              <a:ext cx="52" cy="41"/>
            </a:xfrm>
            <a:custGeom>
              <a:avLst/>
              <a:gdLst/>
              <a:ahLst/>
              <a:cxnLst>
                <a:cxn ang="0">
                  <a:pos x="204" y="722"/>
                </a:cxn>
                <a:cxn ang="0">
                  <a:pos x="0" y="0"/>
                </a:cxn>
                <a:cxn ang="0">
                  <a:pos x="125" y="0"/>
                </a:cxn>
                <a:cxn ang="0">
                  <a:pos x="277" y="588"/>
                </a:cxn>
                <a:cxn ang="0">
                  <a:pos x="412" y="0"/>
                </a:cxn>
                <a:cxn ang="0">
                  <a:pos x="535" y="0"/>
                </a:cxn>
                <a:cxn ang="0">
                  <a:pos x="676" y="588"/>
                </a:cxn>
                <a:cxn ang="0">
                  <a:pos x="829" y="0"/>
                </a:cxn>
                <a:cxn ang="0">
                  <a:pos x="930" y="0"/>
                </a:cxn>
                <a:cxn ang="0">
                  <a:pos x="726" y="722"/>
                </a:cxn>
                <a:cxn ang="0">
                  <a:pos x="604" y="722"/>
                </a:cxn>
                <a:cxn ang="0">
                  <a:pos x="495" y="255"/>
                </a:cxn>
                <a:cxn ang="0">
                  <a:pos x="468" y="107"/>
                </a:cxn>
                <a:cxn ang="0">
                  <a:pos x="441" y="254"/>
                </a:cxn>
                <a:cxn ang="0">
                  <a:pos x="332" y="722"/>
                </a:cxn>
                <a:cxn ang="0">
                  <a:pos x="204" y="722"/>
                </a:cxn>
              </a:cxnLst>
              <a:rect l="0" t="0" r="r" b="b"/>
              <a:pathLst>
                <a:path w="930" h="722">
                  <a:moveTo>
                    <a:pt x="204" y="722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277" y="588"/>
                    <a:pt x="277" y="588"/>
                    <a:pt x="277" y="588"/>
                  </a:cubicBezTo>
                  <a:cubicBezTo>
                    <a:pt x="412" y="0"/>
                    <a:pt x="412" y="0"/>
                    <a:pt x="412" y="0"/>
                  </a:cubicBezTo>
                  <a:cubicBezTo>
                    <a:pt x="535" y="0"/>
                    <a:pt x="535" y="0"/>
                    <a:pt x="535" y="0"/>
                  </a:cubicBezTo>
                  <a:cubicBezTo>
                    <a:pt x="676" y="588"/>
                    <a:pt x="676" y="588"/>
                    <a:pt x="676" y="588"/>
                  </a:cubicBezTo>
                  <a:cubicBezTo>
                    <a:pt x="829" y="0"/>
                    <a:pt x="829" y="0"/>
                    <a:pt x="829" y="0"/>
                  </a:cubicBezTo>
                  <a:cubicBezTo>
                    <a:pt x="930" y="0"/>
                    <a:pt x="930" y="0"/>
                    <a:pt x="930" y="0"/>
                  </a:cubicBezTo>
                  <a:cubicBezTo>
                    <a:pt x="726" y="722"/>
                    <a:pt x="726" y="722"/>
                    <a:pt x="726" y="722"/>
                  </a:cubicBezTo>
                  <a:cubicBezTo>
                    <a:pt x="604" y="722"/>
                    <a:pt x="604" y="722"/>
                    <a:pt x="604" y="722"/>
                  </a:cubicBezTo>
                  <a:cubicBezTo>
                    <a:pt x="495" y="255"/>
                    <a:pt x="495" y="255"/>
                    <a:pt x="495" y="255"/>
                  </a:cubicBezTo>
                  <a:cubicBezTo>
                    <a:pt x="488" y="221"/>
                    <a:pt x="479" y="172"/>
                    <a:pt x="468" y="107"/>
                  </a:cubicBezTo>
                  <a:cubicBezTo>
                    <a:pt x="460" y="159"/>
                    <a:pt x="451" y="208"/>
                    <a:pt x="441" y="254"/>
                  </a:cubicBezTo>
                  <a:cubicBezTo>
                    <a:pt x="332" y="722"/>
                    <a:pt x="332" y="722"/>
                    <a:pt x="332" y="722"/>
                  </a:cubicBezTo>
                  <a:lnTo>
                    <a:pt x="204" y="72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23" name="Freeform 65"/>
            <p:cNvSpPr>
              <a:spLocks noEditPoints="1"/>
            </p:cNvSpPr>
            <p:nvPr userDrawn="1"/>
          </p:nvSpPr>
          <p:spPr bwMode="gray">
            <a:xfrm>
              <a:off x="5329" y="591"/>
              <a:ext cx="9" cy="55"/>
            </a:xfrm>
            <a:custGeom>
              <a:avLst/>
              <a:gdLst/>
              <a:ahLst/>
              <a:cxnLst>
                <a:cxn ang="0">
                  <a:pos x="76" y="0"/>
                </a:cxn>
                <a:cxn ang="0">
                  <a:pos x="132" y="25"/>
                </a:cxn>
                <a:cxn ang="0">
                  <a:pos x="151" y="76"/>
                </a:cxn>
                <a:cxn ang="0">
                  <a:pos x="126" y="132"/>
                </a:cxn>
                <a:cxn ang="0">
                  <a:pos x="75" y="151"/>
                </a:cxn>
                <a:cxn ang="0">
                  <a:pos x="20" y="127"/>
                </a:cxn>
                <a:cxn ang="0">
                  <a:pos x="0" y="75"/>
                </a:cxn>
                <a:cxn ang="0">
                  <a:pos x="25" y="20"/>
                </a:cxn>
                <a:cxn ang="0">
                  <a:pos x="76" y="0"/>
                </a:cxn>
                <a:cxn ang="0">
                  <a:pos x="15" y="987"/>
                </a:cxn>
                <a:cxn ang="0">
                  <a:pos x="15" y="265"/>
                </a:cxn>
                <a:cxn ang="0">
                  <a:pos x="139" y="265"/>
                </a:cxn>
                <a:cxn ang="0">
                  <a:pos x="139" y="987"/>
                </a:cxn>
                <a:cxn ang="0">
                  <a:pos x="15" y="987"/>
                </a:cxn>
              </a:cxnLst>
              <a:rect l="0" t="0" r="r" b="b"/>
              <a:pathLst>
                <a:path w="151" h="987">
                  <a:moveTo>
                    <a:pt x="76" y="0"/>
                  </a:moveTo>
                  <a:cubicBezTo>
                    <a:pt x="98" y="0"/>
                    <a:pt x="117" y="9"/>
                    <a:pt x="132" y="25"/>
                  </a:cubicBezTo>
                  <a:cubicBezTo>
                    <a:pt x="145" y="40"/>
                    <a:pt x="151" y="57"/>
                    <a:pt x="151" y="76"/>
                  </a:cubicBezTo>
                  <a:cubicBezTo>
                    <a:pt x="151" y="98"/>
                    <a:pt x="143" y="117"/>
                    <a:pt x="126" y="132"/>
                  </a:cubicBezTo>
                  <a:cubicBezTo>
                    <a:pt x="112" y="145"/>
                    <a:pt x="95" y="151"/>
                    <a:pt x="75" y="151"/>
                  </a:cubicBezTo>
                  <a:cubicBezTo>
                    <a:pt x="53" y="151"/>
                    <a:pt x="34" y="143"/>
                    <a:pt x="20" y="127"/>
                  </a:cubicBezTo>
                  <a:cubicBezTo>
                    <a:pt x="7" y="112"/>
                    <a:pt x="0" y="95"/>
                    <a:pt x="0" y="75"/>
                  </a:cubicBezTo>
                  <a:cubicBezTo>
                    <a:pt x="0" y="53"/>
                    <a:pt x="9" y="35"/>
                    <a:pt x="25" y="20"/>
                  </a:cubicBezTo>
                  <a:cubicBezTo>
                    <a:pt x="39" y="7"/>
                    <a:pt x="56" y="0"/>
                    <a:pt x="76" y="0"/>
                  </a:cubicBezTo>
                  <a:close/>
                  <a:moveTo>
                    <a:pt x="15" y="987"/>
                  </a:moveTo>
                  <a:cubicBezTo>
                    <a:pt x="15" y="265"/>
                    <a:pt x="15" y="265"/>
                    <a:pt x="15" y="265"/>
                  </a:cubicBezTo>
                  <a:cubicBezTo>
                    <a:pt x="139" y="265"/>
                    <a:pt x="139" y="265"/>
                    <a:pt x="139" y="265"/>
                  </a:cubicBezTo>
                  <a:cubicBezTo>
                    <a:pt x="139" y="987"/>
                    <a:pt x="139" y="987"/>
                    <a:pt x="139" y="987"/>
                  </a:cubicBezTo>
                  <a:lnTo>
                    <a:pt x="15" y="987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24" name="Freeform 66"/>
            <p:cNvSpPr>
              <a:spLocks/>
            </p:cNvSpPr>
            <p:nvPr userDrawn="1"/>
          </p:nvSpPr>
          <p:spPr bwMode="gray">
            <a:xfrm>
              <a:off x="5350" y="595"/>
              <a:ext cx="18" cy="5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24" y="0"/>
                </a:cxn>
                <a:cxn ang="0">
                  <a:pos x="124" y="195"/>
                </a:cxn>
                <a:cxn ang="0">
                  <a:pos x="318" y="195"/>
                </a:cxn>
                <a:cxn ang="0">
                  <a:pos x="318" y="273"/>
                </a:cxn>
                <a:cxn ang="0">
                  <a:pos x="124" y="273"/>
                </a:cxn>
                <a:cxn ang="0">
                  <a:pos x="124" y="656"/>
                </a:cxn>
                <a:cxn ang="0">
                  <a:pos x="156" y="804"/>
                </a:cxn>
                <a:cxn ang="0">
                  <a:pos x="225" y="836"/>
                </a:cxn>
                <a:cxn ang="0">
                  <a:pos x="277" y="838"/>
                </a:cxn>
                <a:cxn ang="0">
                  <a:pos x="318" y="838"/>
                </a:cxn>
                <a:cxn ang="0">
                  <a:pos x="318" y="917"/>
                </a:cxn>
                <a:cxn ang="0">
                  <a:pos x="251" y="917"/>
                </a:cxn>
                <a:cxn ang="0">
                  <a:pos x="127" y="904"/>
                </a:cxn>
                <a:cxn ang="0">
                  <a:pos x="11" y="782"/>
                </a:cxn>
                <a:cxn ang="0">
                  <a:pos x="0" y="638"/>
                </a:cxn>
                <a:cxn ang="0">
                  <a:pos x="0" y="0"/>
                </a:cxn>
              </a:cxnLst>
              <a:rect l="0" t="0" r="r" b="b"/>
              <a:pathLst>
                <a:path w="318" h="917">
                  <a:moveTo>
                    <a:pt x="0" y="0"/>
                  </a:moveTo>
                  <a:cubicBezTo>
                    <a:pt x="124" y="0"/>
                    <a:pt x="124" y="0"/>
                    <a:pt x="124" y="0"/>
                  </a:cubicBezTo>
                  <a:cubicBezTo>
                    <a:pt x="124" y="195"/>
                    <a:pt x="124" y="195"/>
                    <a:pt x="124" y="195"/>
                  </a:cubicBezTo>
                  <a:cubicBezTo>
                    <a:pt x="318" y="195"/>
                    <a:pt x="318" y="195"/>
                    <a:pt x="318" y="195"/>
                  </a:cubicBezTo>
                  <a:cubicBezTo>
                    <a:pt x="318" y="273"/>
                    <a:pt x="318" y="273"/>
                    <a:pt x="318" y="273"/>
                  </a:cubicBezTo>
                  <a:cubicBezTo>
                    <a:pt x="124" y="273"/>
                    <a:pt x="124" y="273"/>
                    <a:pt x="124" y="273"/>
                  </a:cubicBezTo>
                  <a:cubicBezTo>
                    <a:pt x="124" y="656"/>
                    <a:pt x="124" y="656"/>
                    <a:pt x="124" y="656"/>
                  </a:cubicBezTo>
                  <a:cubicBezTo>
                    <a:pt x="124" y="729"/>
                    <a:pt x="135" y="778"/>
                    <a:pt x="156" y="804"/>
                  </a:cubicBezTo>
                  <a:cubicBezTo>
                    <a:pt x="171" y="821"/>
                    <a:pt x="194" y="832"/>
                    <a:pt x="225" y="836"/>
                  </a:cubicBezTo>
                  <a:cubicBezTo>
                    <a:pt x="235" y="837"/>
                    <a:pt x="252" y="838"/>
                    <a:pt x="277" y="838"/>
                  </a:cubicBezTo>
                  <a:cubicBezTo>
                    <a:pt x="318" y="838"/>
                    <a:pt x="318" y="838"/>
                    <a:pt x="318" y="838"/>
                  </a:cubicBezTo>
                  <a:cubicBezTo>
                    <a:pt x="318" y="917"/>
                    <a:pt x="318" y="917"/>
                    <a:pt x="318" y="917"/>
                  </a:cubicBezTo>
                  <a:cubicBezTo>
                    <a:pt x="251" y="917"/>
                    <a:pt x="251" y="917"/>
                    <a:pt x="251" y="917"/>
                  </a:cubicBezTo>
                  <a:cubicBezTo>
                    <a:pt x="198" y="917"/>
                    <a:pt x="157" y="913"/>
                    <a:pt x="127" y="904"/>
                  </a:cubicBezTo>
                  <a:cubicBezTo>
                    <a:pt x="64" y="887"/>
                    <a:pt x="25" y="846"/>
                    <a:pt x="11" y="782"/>
                  </a:cubicBezTo>
                  <a:cubicBezTo>
                    <a:pt x="4" y="747"/>
                    <a:pt x="0" y="699"/>
                    <a:pt x="0" y="63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25" name="Freeform 67"/>
            <p:cNvSpPr>
              <a:spLocks/>
            </p:cNvSpPr>
            <p:nvPr userDrawn="1"/>
          </p:nvSpPr>
          <p:spPr bwMode="gray">
            <a:xfrm>
              <a:off x="5376" y="585"/>
              <a:ext cx="31" cy="61"/>
            </a:xfrm>
            <a:custGeom>
              <a:avLst/>
              <a:gdLst/>
              <a:ahLst/>
              <a:cxnLst>
                <a:cxn ang="0">
                  <a:pos x="0" y="1087"/>
                </a:cxn>
                <a:cxn ang="0">
                  <a:pos x="0" y="0"/>
                </a:cxn>
                <a:cxn ang="0">
                  <a:pos x="124" y="0"/>
                </a:cxn>
                <a:cxn ang="0">
                  <a:pos x="124" y="382"/>
                </a:cxn>
                <a:cxn ang="0">
                  <a:pos x="306" y="345"/>
                </a:cxn>
                <a:cxn ang="0">
                  <a:pos x="526" y="458"/>
                </a:cxn>
                <a:cxn ang="0">
                  <a:pos x="548" y="644"/>
                </a:cxn>
                <a:cxn ang="0">
                  <a:pos x="548" y="1087"/>
                </a:cxn>
                <a:cxn ang="0">
                  <a:pos x="425" y="1087"/>
                </a:cxn>
                <a:cxn ang="0">
                  <a:pos x="425" y="624"/>
                </a:cxn>
                <a:cxn ang="0">
                  <a:pos x="403" y="477"/>
                </a:cxn>
                <a:cxn ang="0">
                  <a:pos x="294" y="419"/>
                </a:cxn>
                <a:cxn ang="0">
                  <a:pos x="124" y="463"/>
                </a:cxn>
                <a:cxn ang="0">
                  <a:pos x="124" y="1087"/>
                </a:cxn>
                <a:cxn ang="0">
                  <a:pos x="0" y="1087"/>
                </a:cxn>
              </a:cxnLst>
              <a:rect l="0" t="0" r="r" b="b"/>
              <a:pathLst>
                <a:path w="548" h="1087">
                  <a:moveTo>
                    <a:pt x="0" y="1087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24" y="382"/>
                    <a:pt x="124" y="382"/>
                    <a:pt x="124" y="382"/>
                  </a:cubicBezTo>
                  <a:cubicBezTo>
                    <a:pt x="188" y="357"/>
                    <a:pt x="249" y="345"/>
                    <a:pt x="306" y="345"/>
                  </a:cubicBezTo>
                  <a:cubicBezTo>
                    <a:pt x="420" y="345"/>
                    <a:pt x="493" y="382"/>
                    <a:pt x="526" y="458"/>
                  </a:cubicBezTo>
                  <a:cubicBezTo>
                    <a:pt x="541" y="492"/>
                    <a:pt x="548" y="554"/>
                    <a:pt x="548" y="644"/>
                  </a:cubicBezTo>
                  <a:cubicBezTo>
                    <a:pt x="548" y="1087"/>
                    <a:pt x="548" y="1087"/>
                    <a:pt x="548" y="1087"/>
                  </a:cubicBezTo>
                  <a:cubicBezTo>
                    <a:pt x="425" y="1087"/>
                    <a:pt x="425" y="1087"/>
                    <a:pt x="425" y="1087"/>
                  </a:cubicBezTo>
                  <a:cubicBezTo>
                    <a:pt x="425" y="624"/>
                    <a:pt x="425" y="624"/>
                    <a:pt x="425" y="624"/>
                  </a:cubicBezTo>
                  <a:cubicBezTo>
                    <a:pt x="425" y="555"/>
                    <a:pt x="418" y="506"/>
                    <a:pt x="403" y="477"/>
                  </a:cubicBezTo>
                  <a:cubicBezTo>
                    <a:pt x="384" y="439"/>
                    <a:pt x="347" y="419"/>
                    <a:pt x="294" y="419"/>
                  </a:cubicBezTo>
                  <a:cubicBezTo>
                    <a:pt x="245" y="419"/>
                    <a:pt x="189" y="434"/>
                    <a:pt x="124" y="463"/>
                  </a:cubicBezTo>
                  <a:cubicBezTo>
                    <a:pt x="124" y="1087"/>
                    <a:pt x="124" y="1087"/>
                    <a:pt x="124" y="1087"/>
                  </a:cubicBezTo>
                  <a:lnTo>
                    <a:pt x="0" y="1087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26" name="Freeform 68"/>
            <p:cNvSpPr>
              <a:spLocks/>
            </p:cNvSpPr>
            <p:nvPr userDrawn="1"/>
          </p:nvSpPr>
          <p:spPr bwMode="gray">
            <a:xfrm>
              <a:off x="5432" y="605"/>
              <a:ext cx="34" cy="60"/>
            </a:xfrm>
            <a:custGeom>
              <a:avLst/>
              <a:gdLst/>
              <a:ahLst/>
              <a:cxnLst>
                <a:cxn ang="0">
                  <a:pos x="15" y="41"/>
                </a:cxn>
                <a:cxn ang="0">
                  <a:pos x="0" y="0"/>
                </a:cxn>
                <a:cxn ang="0">
                  <a:pos x="7" y="0"/>
                </a:cxn>
                <a:cxn ang="0">
                  <a:pos x="18" y="33"/>
                </a:cxn>
                <a:cxn ang="0">
                  <a:pos x="28" y="0"/>
                </a:cxn>
                <a:cxn ang="0">
                  <a:pos x="34" y="0"/>
                </a:cxn>
                <a:cxn ang="0">
                  <a:pos x="14" y="60"/>
                </a:cxn>
                <a:cxn ang="0">
                  <a:pos x="8" y="60"/>
                </a:cxn>
                <a:cxn ang="0">
                  <a:pos x="15" y="41"/>
                </a:cxn>
              </a:cxnLst>
              <a:rect l="0" t="0" r="r" b="b"/>
              <a:pathLst>
                <a:path w="34" h="60">
                  <a:moveTo>
                    <a:pt x="15" y="41"/>
                  </a:moveTo>
                  <a:lnTo>
                    <a:pt x="0" y="0"/>
                  </a:lnTo>
                  <a:lnTo>
                    <a:pt x="7" y="0"/>
                  </a:lnTo>
                  <a:lnTo>
                    <a:pt x="18" y="33"/>
                  </a:lnTo>
                  <a:lnTo>
                    <a:pt x="28" y="0"/>
                  </a:lnTo>
                  <a:lnTo>
                    <a:pt x="34" y="0"/>
                  </a:lnTo>
                  <a:lnTo>
                    <a:pt x="14" y="60"/>
                  </a:lnTo>
                  <a:lnTo>
                    <a:pt x="8" y="60"/>
                  </a:lnTo>
                  <a:lnTo>
                    <a:pt x="15" y="41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27" name="Freeform 69"/>
            <p:cNvSpPr>
              <a:spLocks noEditPoints="1"/>
            </p:cNvSpPr>
            <p:nvPr userDrawn="1"/>
          </p:nvSpPr>
          <p:spPr bwMode="gray">
            <a:xfrm>
              <a:off x="5470" y="604"/>
              <a:ext cx="34" cy="43"/>
            </a:xfrm>
            <a:custGeom>
              <a:avLst/>
              <a:gdLst/>
              <a:ahLst/>
              <a:cxnLst>
                <a:cxn ang="0">
                  <a:pos x="304" y="0"/>
                </a:cxn>
                <a:cxn ang="0">
                  <a:pos x="534" y="103"/>
                </a:cxn>
                <a:cxn ang="0">
                  <a:pos x="607" y="381"/>
                </a:cxn>
                <a:cxn ang="0">
                  <a:pos x="534" y="659"/>
                </a:cxn>
                <a:cxn ang="0">
                  <a:pos x="304" y="762"/>
                </a:cxn>
                <a:cxn ang="0">
                  <a:pos x="0" y="375"/>
                </a:cxn>
                <a:cxn ang="0">
                  <a:pos x="73" y="103"/>
                </a:cxn>
                <a:cxn ang="0">
                  <a:pos x="304" y="0"/>
                </a:cxn>
                <a:cxn ang="0">
                  <a:pos x="304" y="74"/>
                </a:cxn>
                <a:cxn ang="0">
                  <a:pos x="159" y="168"/>
                </a:cxn>
                <a:cxn ang="0">
                  <a:pos x="126" y="377"/>
                </a:cxn>
                <a:cxn ang="0">
                  <a:pos x="159" y="593"/>
                </a:cxn>
                <a:cxn ang="0">
                  <a:pos x="304" y="687"/>
                </a:cxn>
                <a:cxn ang="0">
                  <a:pos x="448" y="593"/>
                </a:cxn>
                <a:cxn ang="0">
                  <a:pos x="481" y="380"/>
                </a:cxn>
                <a:cxn ang="0">
                  <a:pos x="448" y="168"/>
                </a:cxn>
                <a:cxn ang="0">
                  <a:pos x="304" y="74"/>
                </a:cxn>
              </a:cxnLst>
              <a:rect l="0" t="0" r="r" b="b"/>
              <a:pathLst>
                <a:path w="607" h="762">
                  <a:moveTo>
                    <a:pt x="304" y="0"/>
                  </a:moveTo>
                  <a:cubicBezTo>
                    <a:pt x="407" y="0"/>
                    <a:pt x="484" y="34"/>
                    <a:pt x="534" y="103"/>
                  </a:cubicBezTo>
                  <a:cubicBezTo>
                    <a:pt x="583" y="169"/>
                    <a:pt x="607" y="262"/>
                    <a:pt x="607" y="381"/>
                  </a:cubicBezTo>
                  <a:cubicBezTo>
                    <a:pt x="607" y="499"/>
                    <a:pt x="583" y="591"/>
                    <a:pt x="534" y="659"/>
                  </a:cubicBezTo>
                  <a:cubicBezTo>
                    <a:pt x="485" y="727"/>
                    <a:pt x="408" y="762"/>
                    <a:pt x="304" y="762"/>
                  </a:cubicBezTo>
                  <a:cubicBezTo>
                    <a:pt x="101" y="762"/>
                    <a:pt x="0" y="633"/>
                    <a:pt x="0" y="375"/>
                  </a:cubicBezTo>
                  <a:cubicBezTo>
                    <a:pt x="0" y="260"/>
                    <a:pt x="24" y="169"/>
                    <a:pt x="73" y="103"/>
                  </a:cubicBezTo>
                  <a:cubicBezTo>
                    <a:pt x="123" y="34"/>
                    <a:pt x="200" y="0"/>
                    <a:pt x="304" y="0"/>
                  </a:cubicBezTo>
                  <a:close/>
                  <a:moveTo>
                    <a:pt x="304" y="74"/>
                  </a:moveTo>
                  <a:cubicBezTo>
                    <a:pt x="234" y="74"/>
                    <a:pt x="185" y="106"/>
                    <a:pt x="159" y="168"/>
                  </a:cubicBezTo>
                  <a:cubicBezTo>
                    <a:pt x="137" y="220"/>
                    <a:pt x="126" y="290"/>
                    <a:pt x="126" y="377"/>
                  </a:cubicBezTo>
                  <a:cubicBezTo>
                    <a:pt x="126" y="469"/>
                    <a:pt x="137" y="541"/>
                    <a:pt x="159" y="593"/>
                  </a:cubicBezTo>
                  <a:cubicBezTo>
                    <a:pt x="185" y="655"/>
                    <a:pt x="234" y="687"/>
                    <a:pt x="304" y="687"/>
                  </a:cubicBezTo>
                  <a:cubicBezTo>
                    <a:pt x="374" y="687"/>
                    <a:pt x="422" y="655"/>
                    <a:pt x="448" y="593"/>
                  </a:cubicBezTo>
                  <a:cubicBezTo>
                    <a:pt x="470" y="541"/>
                    <a:pt x="481" y="470"/>
                    <a:pt x="481" y="380"/>
                  </a:cubicBezTo>
                  <a:cubicBezTo>
                    <a:pt x="481" y="289"/>
                    <a:pt x="470" y="219"/>
                    <a:pt x="448" y="168"/>
                  </a:cubicBezTo>
                  <a:cubicBezTo>
                    <a:pt x="421" y="106"/>
                    <a:pt x="373" y="74"/>
                    <a:pt x="304" y="74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28" name="Freeform 70"/>
            <p:cNvSpPr>
              <a:spLocks/>
            </p:cNvSpPr>
            <p:nvPr userDrawn="1"/>
          </p:nvSpPr>
          <p:spPr bwMode="gray">
            <a:xfrm>
              <a:off x="5514" y="605"/>
              <a:ext cx="29" cy="4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23" y="0"/>
                </a:cxn>
                <a:cxn ang="0">
                  <a:pos x="123" y="445"/>
                </a:cxn>
                <a:cxn ang="0">
                  <a:pos x="145" y="609"/>
                </a:cxn>
                <a:cxn ang="0">
                  <a:pos x="197" y="656"/>
                </a:cxn>
                <a:cxn ang="0">
                  <a:pos x="276" y="667"/>
                </a:cxn>
                <a:cxn ang="0">
                  <a:pos x="403" y="648"/>
                </a:cxn>
                <a:cxn ang="0">
                  <a:pos x="403" y="0"/>
                </a:cxn>
                <a:cxn ang="0">
                  <a:pos x="527" y="0"/>
                </a:cxn>
                <a:cxn ang="0">
                  <a:pos x="527" y="710"/>
                </a:cxn>
                <a:cxn ang="0">
                  <a:pos x="269" y="742"/>
                </a:cxn>
                <a:cxn ang="0">
                  <a:pos x="86" y="703"/>
                </a:cxn>
                <a:cxn ang="0">
                  <a:pos x="6" y="567"/>
                </a:cxn>
                <a:cxn ang="0">
                  <a:pos x="0" y="454"/>
                </a:cxn>
                <a:cxn ang="0">
                  <a:pos x="0" y="0"/>
                </a:cxn>
              </a:cxnLst>
              <a:rect l="0" t="0" r="r" b="b"/>
              <a:pathLst>
                <a:path w="527" h="742">
                  <a:moveTo>
                    <a:pt x="0" y="0"/>
                  </a:moveTo>
                  <a:cubicBezTo>
                    <a:pt x="123" y="0"/>
                    <a:pt x="123" y="0"/>
                    <a:pt x="123" y="0"/>
                  </a:cubicBezTo>
                  <a:cubicBezTo>
                    <a:pt x="123" y="445"/>
                    <a:pt x="123" y="445"/>
                    <a:pt x="123" y="445"/>
                  </a:cubicBezTo>
                  <a:cubicBezTo>
                    <a:pt x="123" y="527"/>
                    <a:pt x="131" y="582"/>
                    <a:pt x="145" y="609"/>
                  </a:cubicBezTo>
                  <a:cubicBezTo>
                    <a:pt x="157" y="632"/>
                    <a:pt x="174" y="648"/>
                    <a:pt x="197" y="656"/>
                  </a:cubicBezTo>
                  <a:cubicBezTo>
                    <a:pt x="216" y="663"/>
                    <a:pt x="242" y="667"/>
                    <a:pt x="276" y="667"/>
                  </a:cubicBezTo>
                  <a:cubicBezTo>
                    <a:pt x="317" y="667"/>
                    <a:pt x="359" y="661"/>
                    <a:pt x="403" y="648"/>
                  </a:cubicBezTo>
                  <a:cubicBezTo>
                    <a:pt x="403" y="0"/>
                    <a:pt x="403" y="0"/>
                    <a:pt x="403" y="0"/>
                  </a:cubicBezTo>
                  <a:cubicBezTo>
                    <a:pt x="527" y="0"/>
                    <a:pt x="527" y="0"/>
                    <a:pt x="527" y="0"/>
                  </a:cubicBezTo>
                  <a:cubicBezTo>
                    <a:pt x="527" y="710"/>
                    <a:pt x="527" y="710"/>
                    <a:pt x="527" y="710"/>
                  </a:cubicBezTo>
                  <a:cubicBezTo>
                    <a:pt x="435" y="731"/>
                    <a:pt x="349" y="742"/>
                    <a:pt x="269" y="742"/>
                  </a:cubicBezTo>
                  <a:cubicBezTo>
                    <a:pt x="187" y="742"/>
                    <a:pt x="126" y="729"/>
                    <a:pt x="86" y="703"/>
                  </a:cubicBezTo>
                  <a:cubicBezTo>
                    <a:pt x="41" y="674"/>
                    <a:pt x="14" y="629"/>
                    <a:pt x="6" y="567"/>
                  </a:cubicBezTo>
                  <a:cubicBezTo>
                    <a:pt x="2" y="539"/>
                    <a:pt x="0" y="501"/>
                    <a:pt x="0" y="45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29" name="Freeform 71"/>
            <p:cNvSpPr>
              <a:spLocks/>
            </p:cNvSpPr>
            <p:nvPr userDrawn="1"/>
          </p:nvSpPr>
          <p:spPr bwMode="gray">
            <a:xfrm>
              <a:off x="5115" y="216"/>
              <a:ext cx="132" cy="102"/>
            </a:xfrm>
            <a:custGeom>
              <a:avLst/>
              <a:gdLst/>
              <a:ahLst/>
              <a:cxnLst>
                <a:cxn ang="0">
                  <a:pos x="961" y="764"/>
                </a:cxn>
                <a:cxn ang="0">
                  <a:pos x="599" y="642"/>
                </a:cxn>
                <a:cxn ang="0">
                  <a:pos x="1" y="1235"/>
                </a:cxn>
                <a:cxn ang="0">
                  <a:pos x="599" y="1825"/>
                </a:cxn>
                <a:cxn ang="0">
                  <a:pos x="1053" y="1619"/>
                </a:cxn>
                <a:cxn ang="0">
                  <a:pos x="1053" y="1293"/>
                </a:cxn>
                <a:cxn ang="0">
                  <a:pos x="771" y="1568"/>
                </a:cxn>
                <a:cxn ang="0">
                  <a:pos x="599" y="1604"/>
                </a:cxn>
                <a:cxn ang="0">
                  <a:pos x="225" y="1235"/>
                </a:cxn>
                <a:cxn ang="0">
                  <a:pos x="599" y="863"/>
                </a:cxn>
                <a:cxn ang="0">
                  <a:pos x="861" y="972"/>
                </a:cxn>
                <a:cxn ang="0">
                  <a:pos x="1093" y="1239"/>
                </a:cxn>
                <a:cxn ang="0">
                  <a:pos x="1630" y="1473"/>
                </a:cxn>
                <a:cxn ang="0">
                  <a:pos x="2365" y="741"/>
                </a:cxn>
                <a:cxn ang="0">
                  <a:pos x="1630" y="0"/>
                </a:cxn>
                <a:cxn ang="0">
                  <a:pos x="1053" y="295"/>
                </a:cxn>
                <a:cxn ang="0">
                  <a:pos x="1053" y="735"/>
                </a:cxn>
                <a:cxn ang="0">
                  <a:pos x="1630" y="232"/>
                </a:cxn>
                <a:cxn ang="0">
                  <a:pos x="2134" y="741"/>
                </a:cxn>
                <a:cxn ang="0">
                  <a:pos x="1630" y="1245"/>
                </a:cxn>
                <a:cxn ang="0">
                  <a:pos x="1303" y="1125"/>
                </a:cxn>
                <a:cxn ang="0">
                  <a:pos x="961" y="764"/>
                </a:cxn>
              </a:cxnLst>
              <a:rect l="0" t="0" r="r" b="b"/>
              <a:pathLst>
                <a:path w="2365" h="1825">
                  <a:moveTo>
                    <a:pt x="961" y="764"/>
                  </a:moveTo>
                  <a:cubicBezTo>
                    <a:pt x="875" y="688"/>
                    <a:pt x="736" y="643"/>
                    <a:pt x="599" y="642"/>
                  </a:cubicBezTo>
                  <a:cubicBezTo>
                    <a:pt x="270" y="641"/>
                    <a:pt x="2" y="900"/>
                    <a:pt x="1" y="1235"/>
                  </a:cubicBezTo>
                  <a:cubicBezTo>
                    <a:pt x="0" y="1563"/>
                    <a:pt x="270" y="1824"/>
                    <a:pt x="599" y="1825"/>
                  </a:cubicBezTo>
                  <a:cubicBezTo>
                    <a:pt x="783" y="1825"/>
                    <a:pt x="943" y="1751"/>
                    <a:pt x="1053" y="1619"/>
                  </a:cubicBezTo>
                  <a:cubicBezTo>
                    <a:pt x="1053" y="1293"/>
                    <a:pt x="1053" y="1293"/>
                    <a:pt x="1053" y="1293"/>
                  </a:cubicBezTo>
                  <a:cubicBezTo>
                    <a:pt x="994" y="1394"/>
                    <a:pt x="877" y="1524"/>
                    <a:pt x="771" y="1568"/>
                  </a:cubicBezTo>
                  <a:cubicBezTo>
                    <a:pt x="717" y="1590"/>
                    <a:pt x="662" y="1604"/>
                    <a:pt x="599" y="1604"/>
                  </a:cubicBezTo>
                  <a:cubicBezTo>
                    <a:pt x="394" y="1604"/>
                    <a:pt x="225" y="1445"/>
                    <a:pt x="225" y="1235"/>
                  </a:cubicBezTo>
                  <a:cubicBezTo>
                    <a:pt x="225" y="1041"/>
                    <a:pt x="380" y="862"/>
                    <a:pt x="599" y="863"/>
                  </a:cubicBezTo>
                  <a:cubicBezTo>
                    <a:pt x="701" y="863"/>
                    <a:pt x="793" y="905"/>
                    <a:pt x="861" y="972"/>
                  </a:cubicBezTo>
                  <a:cubicBezTo>
                    <a:pt x="931" y="1040"/>
                    <a:pt x="1041" y="1183"/>
                    <a:pt x="1093" y="1239"/>
                  </a:cubicBezTo>
                  <a:cubicBezTo>
                    <a:pt x="1227" y="1383"/>
                    <a:pt x="1419" y="1473"/>
                    <a:pt x="1630" y="1473"/>
                  </a:cubicBezTo>
                  <a:cubicBezTo>
                    <a:pt x="2036" y="1474"/>
                    <a:pt x="2365" y="1146"/>
                    <a:pt x="2365" y="741"/>
                  </a:cubicBezTo>
                  <a:cubicBezTo>
                    <a:pt x="2365" y="336"/>
                    <a:pt x="2035" y="0"/>
                    <a:pt x="1630" y="0"/>
                  </a:cubicBezTo>
                  <a:cubicBezTo>
                    <a:pt x="1395" y="0"/>
                    <a:pt x="1187" y="122"/>
                    <a:pt x="1053" y="295"/>
                  </a:cubicBezTo>
                  <a:cubicBezTo>
                    <a:pt x="1053" y="735"/>
                    <a:pt x="1053" y="735"/>
                    <a:pt x="1053" y="735"/>
                  </a:cubicBezTo>
                  <a:cubicBezTo>
                    <a:pt x="1155" y="455"/>
                    <a:pt x="1340" y="232"/>
                    <a:pt x="1630" y="232"/>
                  </a:cubicBezTo>
                  <a:cubicBezTo>
                    <a:pt x="1909" y="232"/>
                    <a:pt x="2135" y="463"/>
                    <a:pt x="2134" y="741"/>
                  </a:cubicBezTo>
                  <a:cubicBezTo>
                    <a:pt x="2134" y="1020"/>
                    <a:pt x="1909" y="1246"/>
                    <a:pt x="1630" y="1245"/>
                  </a:cubicBezTo>
                  <a:cubicBezTo>
                    <a:pt x="1506" y="1244"/>
                    <a:pt x="1391" y="1199"/>
                    <a:pt x="1303" y="1125"/>
                  </a:cubicBezTo>
                  <a:cubicBezTo>
                    <a:pt x="1194" y="1040"/>
                    <a:pt x="1074" y="860"/>
                    <a:pt x="961" y="764"/>
                  </a:cubicBezTo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30" name="Freeform 72"/>
            <p:cNvSpPr>
              <a:spLocks/>
            </p:cNvSpPr>
            <p:nvPr userDrawn="1"/>
          </p:nvSpPr>
          <p:spPr bwMode="gray">
            <a:xfrm>
              <a:off x="4899" y="327"/>
              <a:ext cx="91" cy="14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624" y="0"/>
                </a:cxn>
                <a:cxn ang="0">
                  <a:pos x="1624" y="452"/>
                </a:cxn>
                <a:cxn ang="0">
                  <a:pos x="1365" y="273"/>
                </a:cxn>
                <a:cxn ang="0">
                  <a:pos x="613" y="273"/>
                </a:cxn>
                <a:cxn ang="0">
                  <a:pos x="613" y="1053"/>
                </a:cxn>
                <a:cxn ang="0">
                  <a:pos x="1428" y="1053"/>
                </a:cxn>
                <a:cxn ang="0">
                  <a:pos x="1428" y="1467"/>
                </a:cxn>
                <a:cxn ang="0">
                  <a:pos x="1205" y="1335"/>
                </a:cxn>
                <a:cxn ang="0">
                  <a:pos x="613" y="1335"/>
                </a:cxn>
                <a:cxn ang="0">
                  <a:pos x="613" y="2401"/>
                </a:cxn>
                <a:cxn ang="0">
                  <a:pos x="784" y="2651"/>
                </a:cxn>
                <a:cxn ang="0">
                  <a:pos x="11" y="2651"/>
                </a:cxn>
                <a:cxn ang="0">
                  <a:pos x="173" y="2401"/>
                </a:cxn>
                <a:cxn ang="0">
                  <a:pos x="173" y="278"/>
                </a:cxn>
                <a:cxn ang="0">
                  <a:pos x="0" y="0"/>
                </a:cxn>
              </a:cxnLst>
              <a:rect l="0" t="0" r="r" b="b"/>
              <a:pathLst>
                <a:path w="1624" h="2651">
                  <a:moveTo>
                    <a:pt x="0" y="0"/>
                  </a:moveTo>
                  <a:cubicBezTo>
                    <a:pt x="1624" y="0"/>
                    <a:pt x="1624" y="0"/>
                    <a:pt x="1624" y="0"/>
                  </a:cubicBezTo>
                  <a:cubicBezTo>
                    <a:pt x="1624" y="452"/>
                    <a:pt x="1624" y="452"/>
                    <a:pt x="1624" y="452"/>
                  </a:cubicBezTo>
                  <a:cubicBezTo>
                    <a:pt x="1624" y="452"/>
                    <a:pt x="1540" y="274"/>
                    <a:pt x="1365" y="273"/>
                  </a:cubicBezTo>
                  <a:cubicBezTo>
                    <a:pt x="613" y="273"/>
                    <a:pt x="613" y="273"/>
                    <a:pt x="613" y="273"/>
                  </a:cubicBezTo>
                  <a:cubicBezTo>
                    <a:pt x="613" y="1053"/>
                    <a:pt x="613" y="1053"/>
                    <a:pt x="613" y="1053"/>
                  </a:cubicBezTo>
                  <a:cubicBezTo>
                    <a:pt x="1428" y="1053"/>
                    <a:pt x="1428" y="1053"/>
                    <a:pt x="1428" y="1053"/>
                  </a:cubicBezTo>
                  <a:cubicBezTo>
                    <a:pt x="1428" y="1467"/>
                    <a:pt x="1428" y="1467"/>
                    <a:pt x="1428" y="1467"/>
                  </a:cubicBezTo>
                  <a:cubicBezTo>
                    <a:pt x="1428" y="1467"/>
                    <a:pt x="1402" y="1335"/>
                    <a:pt x="1205" y="1335"/>
                  </a:cubicBezTo>
                  <a:cubicBezTo>
                    <a:pt x="613" y="1335"/>
                    <a:pt x="613" y="1335"/>
                    <a:pt x="613" y="1335"/>
                  </a:cubicBezTo>
                  <a:cubicBezTo>
                    <a:pt x="613" y="2401"/>
                    <a:pt x="613" y="2401"/>
                    <a:pt x="613" y="2401"/>
                  </a:cubicBezTo>
                  <a:cubicBezTo>
                    <a:pt x="613" y="2558"/>
                    <a:pt x="784" y="2651"/>
                    <a:pt x="784" y="2651"/>
                  </a:cubicBezTo>
                  <a:cubicBezTo>
                    <a:pt x="11" y="2651"/>
                    <a:pt x="11" y="2651"/>
                    <a:pt x="11" y="2651"/>
                  </a:cubicBezTo>
                  <a:cubicBezTo>
                    <a:pt x="11" y="2651"/>
                    <a:pt x="173" y="2569"/>
                    <a:pt x="173" y="2401"/>
                  </a:cubicBezTo>
                  <a:cubicBezTo>
                    <a:pt x="173" y="278"/>
                    <a:pt x="173" y="278"/>
                    <a:pt x="173" y="278"/>
                  </a:cubicBezTo>
                  <a:cubicBezTo>
                    <a:pt x="173" y="9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31" name="Freeform 73"/>
            <p:cNvSpPr>
              <a:spLocks/>
            </p:cNvSpPr>
            <p:nvPr userDrawn="1"/>
          </p:nvSpPr>
          <p:spPr bwMode="gray">
            <a:xfrm>
              <a:off x="5114" y="327"/>
              <a:ext cx="60" cy="207"/>
            </a:xfrm>
            <a:custGeom>
              <a:avLst/>
              <a:gdLst/>
              <a:ahLst/>
              <a:cxnLst>
                <a:cxn ang="0">
                  <a:pos x="246" y="0"/>
                </a:cxn>
                <a:cxn ang="0">
                  <a:pos x="1072" y="0"/>
                </a:cxn>
                <a:cxn ang="0">
                  <a:pos x="887" y="230"/>
                </a:cxn>
                <a:cxn ang="0">
                  <a:pos x="887" y="2717"/>
                </a:cxn>
                <a:cxn ang="0">
                  <a:pos x="0" y="3693"/>
                </a:cxn>
                <a:cxn ang="0">
                  <a:pos x="423" y="2717"/>
                </a:cxn>
                <a:cxn ang="0">
                  <a:pos x="423" y="230"/>
                </a:cxn>
                <a:cxn ang="0">
                  <a:pos x="246" y="0"/>
                </a:cxn>
              </a:cxnLst>
              <a:rect l="0" t="0" r="r" b="b"/>
              <a:pathLst>
                <a:path w="1072" h="3696">
                  <a:moveTo>
                    <a:pt x="246" y="0"/>
                  </a:moveTo>
                  <a:cubicBezTo>
                    <a:pt x="1072" y="0"/>
                    <a:pt x="1072" y="0"/>
                    <a:pt x="1072" y="0"/>
                  </a:cubicBezTo>
                  <a:cubicBezTo>
                    <a:pt x="1072" y="0"/>
                    <a:pt x="887" y="87"/>
                    <a:pt x="887" y="230"/>
                  </a:cubicBezTo>
                  <a:cubicBezTo>
                    <a:pt x="887" y="2717"/>
                    <a:pt x="887" y="2717"/>
                    <a:pt x="887" y="2717"/>
                  </a:cubicBezTo>
                  <a:cubicBezTo>
                    <a:pt x="887" y="3558"/>
                    <a:pt x="44" y="3696"/>
                    <a:pt x="0" y="3693"/>
                  </a:cubicBezTo>
                  <a:cubicBezTo>
                    <a:pt x="72" y="3647"/>
                    <a:pt x="422" y="3349"/>
                    <a:pt x="423" y="2717"/>
                  </a:cubicBezTo>
                  <a:cubicBezTo>
                    <a:pt x="423" y="230"/>
                    <a:pt x="423" y="230"/>
                    <a:pt x="423" y="230"/>
                  </a:cubicBezTo>
                  <a:cubicBezTo>
                    <a:pt x="424" y="96"/>
                    <a:pt x="246" y="0"/>
                    <a:pt x="246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32" name="Freeform 74"/>
            <p:cNvSpPr>
              <a:spLocks/>
            </p:cNvSpPr>
            <p:nvPr userDrawn="1"/>
          </p:nvSpPr>
          <p:spPr bwMode="gray">
            <a:xfrm>
              <a:off x="5180" y="327"/>
              <a:ext cx="47" cy="14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28" y="0"/>
                </a:cxn>
                <a:cxn ang="0">
                  <a:pos x="645" y="235"/>
                </a:cxn>
                <a:cxn ang="0">
                  <a:pos x="645" y="2401"/>
                </a:cxn>
                <a:cxn ang="0">
                  <a:pos x="828" y="2653"/>
                </a:cxn>
                <a:cxn ang="0">
                  <a:pos x="0" y="2653"/>
                </a:cxn>
                <a:cxn ang="0">
                  <a:pos x="184" y="2401"/>
                </a:cxn>
                <a:cxn ang="0">
                  <a:pos x="184" y="235"/>
                </a:cxn>
                <a:cxn ang="0">
                  <a:pos x="0" y="0"/>
                </a:cxn>
              </a:cxnLst>
              <a:rect l="0" t="0" r="r" b="b"/>
              <a:pathLst>
                <a:path w="828" h="2653">
                  <a:moveTo>
                    <a:pt x="0" y="0"/>
                  </a:moveTo>
                  <a:cubicBezTo>
                    <a:pt x="828" y="0"/>
                    <a:pt x="828" y="0"/>
                    <a:pt x="828" y="0"/>
                  </a:cubicBezTo>
                  <a:cubicBezTo>
                    <a:pt x="828" y="0"/>
                    <a:pt x="645" y="89"/>
                    <a:pt x="645" y="235"/>
                  </a:cubicBezTo>
                  <a:cubicBezTo>
                    <a:pt x="645" y="2401"/>
                    <a:pt x="645" y="2401"/>
                    <a:pt x="645" y="2401"/>
                  </a:cubicBezTo>
                  <a:cubicBezTo>
                    <a:pt x="645" y="2556"/>
                    <a:pt x="828" y="2653"/>
                    <a:pt x="828" y="2653"/>
                  </a:cubicBezTo>
                  <a:cubicBezTo>
                    <a:pt x="0" y="2653"/>
                    <a:pt x="0" y="2653"/>
                    <a:pt x="0" y="2653"/>
                  </a:cubicBezTo>
                  <a:cubicBezTo>
                    <a:pt x="0" y="2653"/>
                    <a:pt x="184" y="2557"/>
                    <a:pt x="184" y="2401"/>
                  </a:cubicBezTo>
                  <a:cubicBezTo>
                    <a:pt x="184" y="235"/>
                    <a:pt x="184" y="235"/>
                    <a:pt x="184" y="235"/>
                  </a:cubicBezTo>
                  <a:cubicBezTo>
                    <a:pt x="184" y="8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33" name="Freeform 75"/>
            <p:cNvSpPr>
              <a:spLocks/>
            </p:cNvSpPr>
            <p:nvPr userDrawn="1"/>
          </p:nvSpPr>
          <p:spPr bwMode="gray">
            <a:xfrm>
              <a:off x="5227" y="327"/>
              <a:ext cx="111" cy="148"/>
            </a:xfrm>
            <a:custGeom>
              <a:avLst/>
              <a:gdLst/>
              <a:ahLst/>
              <a:cxnLst>
                <a:cxn ang="0">
                  <a:pos x="161" y="0"/>
                </a:cxn>
                <a:cxn ang="0">
                  <a:pos x="1984" y="0"/>
                </a:cxn>
                <a:cxn ang="0">
                  <a:pos x="1829" y="482"/>
                </a:cxn>
                <a:cxn ang="0">
                  <a:pos x="1607" y="279"/>
                </a:cxn>
                <a:cxn ang="0">
                  <a:pos x="1229" y="279"/>
                </a:cxn>
                <a:cxn ang="0">
                  <a:pos x="1229" y="2401"/>
                </a:cxn>
                <a:cxn ang="0">
                  <a:pos x="1407" y="2651"/>
                </a:cxn>
                <a:cxn ang="0">
                  <a:pos x="595" y="2651"/>
                </a:cxn>
                <a:cxn ang="0">
                  <a:pos x="771" y="2401"/>
                </a:cxn>
                <a:cxn ang="0">
                  <a:pos x="771" y="279"/>
                </a:cxn>
                <a:cxn ang="0">
                  <a:pos x="315" y="279"/>
                </a:cxn>
                <a:cxn ang="0">
                  <a:pos x="0" y="522"/>
                </a:cxn>
                <a:cxn ang="0">
                  <a:pos x="161" y="0"/>
                </a:cxn>
              </a:cxnLst>
              <a:rect l="0" t="0" r="r" b="b"/>
              <a:pathLst>
                <a:path w="1984" h="2651">
                  <a:moveTo>
                    <a:pt x="161" y="0"/>
                  </a:moveTo>
                  <a:cubicBezTo>
                    <a:pt x="1984" y="0"/>
                    <a:pt x="1984" y="0"/>
                    <a:pt x="1984" y="0"/>
                  </a:cubicBezTo>
                  <a:cubicBezTo>
                    <a:pt x="1829" y="482"/>
                    <a:pt x="1829" y="482"/>
                    <a:pt x="1829" y="482"/>
                  </a:cubicBezTo>
                  <a:cubicBezTo>
                    <a:pt x="1829" y="482"/>
                    <a:pt x="1783" y="279"/>
                    <a:pt x="1607" y="279"/>
                  </a:cubicBezTo>
                  <a:cubicBezTo>
                    <a:pt x="1229" y="279"/>
                    <a:pt x="1229" y="279"/>
                    <a:pt x="1229" y="279"/>
                  </a:cubicBezTo>
                  <a:cubicBezTo>
                    <a:pt x="1229" y="2401"/>
                    <a:pt x="1229" y="2401"/>
                    <a:pt x="1229" y="2401"/>
                  </a:cubicBezTo>
                  <a:cubicBezTo>
                    <a:pt x="1229" y="2535"/>
                    <a:pt x="1407" y="2651"/>
                    <a:pt x="1407" y="2651"/>
                  </a:cubicBezTo>
                  <a:cubicBezTo>
                    <a:pt x="595" y="2651"/>
                    <a:pt x="595" y="2651"/>
                    <a:pt x="595" y="2651"/>
                  </a:cubicBezTo>
                  <a:cubicBezTo>
                    <a:pt x="595" y="2651"/>
                    <a:pt x="771" y="2547"/>
                    <a:pt x="771" y="2401"/>
                  </a:cubicBezTo>
                  <a:cubicBezTo>
                    <a:pt x="771" y="279"/>
                    <a:pt x="771" y="279"/>
                    <a:pt x="771" y="279"/>
                  </a:cubicBezTo>
                  <a:cubicBezTo>
                    <a:pt x="315" y="279"/>
                    <a:pt x="315" y="279"/>
                    <a:pt x="315" y="279"/>
                  </a:cubicBezTo>
                  <a:cubicBezTo>
                    <a:pt x="185" y="280"/>
                    <a:pt x="0" y="522"/>
                    <a:pt x="0" y="522"/>
                  </a:cubicBezTo>
                  <a:lnTo>
                    <a:pt x="161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34" name="Freeform 76"/>
            <p:cNvSpPr>
              <a:spLocks/>
            </p:cNvSpPr>
            <p:nvPr userDrawn="1"/>
          </p:nvSpPr>
          <p:spPr bwMode="gray">
            <a:xfrm>
              <a:off x="5429" y="327"/>
              <a:ext cx="124" cy="151"/>
            </a:xfrm>
            <a:custGeom>
              <a:avLst/>
              <a:gdLst/>
              <a:ahLst/>
              <a:cxnLst>
                <a:cxn ang="0">
                  <a:pos x="1420" y="0"/>
                </a:cxn>
                <a:cxn ang="0">
                  <a:pos x="2219" y="0"/>
                </a:cxn>
                <a:cxn ang="0">
                  <a:pos x="2048" y="234"/>
                </a:cxn>
                <a:cxn ang="0">
                  <a:pos x="2048" y="1840"/>
                </a:cxn>
                <a:cxn ang="0">
                  <a:pos x="1131" y="2693"/>
                </a:cxn>
                <a:cxn ang="0">
                  <a:pos x="176" y="1840"/>
                </a:cxn>
                <a:cxn ang="0">
                  <a:pos x="176" y="234"/>
                </a:cxn>
                <a:cxn ang="0">
                  <a:pos x="0" y="0"/>
                </a:cxn>
                <a:cxn ang="0">
                  <a:pos x="821" y="0"/>
                </a:cxn>
                <a:cxn ang="0">
                  <a:pos x="638" y="234"/>
                </a:cxn>
                <a:cxn ang="0">
                  <a:pos x="638" y="1840"/>
                </a:cxn>
                <a:cxn ang="0">
                  <a:pos x="1131" y="2406"/>
                </a:cxn>
                <a:cxn ang="0">
                  <a:pos x="1601" y="1840"/>
                </a:cxn>
                <a:cxn ang="0">
                  <a:pos x="1601" y="234"/>
                </a:cxn>
                <a:cxn ang="0">
                  <a:pos x="1420" y="0"/>
                </a:cxn>
              </a:cxnLst>
              <a:rect l="0" t="0" r="r" b="b"/>
              <a:pathLst>
                <a:path w="2219" h="2693">
                  <a:moveTo>
                    <a:pt x="1420" y="0"/>
                  </a:moveTo>
                  <a:cubicBezTo>
                    <a:pt x="2219" y="0"/>
                    <a:pt x="2219" y="0"/>
                    <a:pt x="2219" y="0"/>
                  </a:cubicBezTo>
                  <a:cubicBezTo>
                    <a:pt x="2219" y="0"/>
                    <a:pt x="2048" y="91"/>
                    <a:pt x="2048" y="234"/>
                  </a:cubicBezTo>
                  <a:cubicBezTo>
                    <a:pt x="2048" y="1840"/>
                    <a:pt x="2048" y="1840"/>
                    <a:pt x="2048" y="1840"/>
                  </a:cubicBezTo>
                  <a:cubicBezTo>
                    <a:pt x="2047" y="2492"/>
                    <a:pt x="1506" y="2693"/>
                    <a:pt x="1131" y="2693"/>
                  </a:cubicBezTo>
                  <a:cubicBezTo>
                    <a:pt x="759" y="2693"/>
                    <a:pt x="175" y="2490"/>
                    <a:pt x="176" y="1840"/>
                  </a:cubicBezTo>
                  <a:cubicBezTo>
                    <a:pt x="176" y="234"/>
                    <a:pt x="176" y="234"/>
                    <a:pt x="176" y="234"/>
                  </a:cubicBezTo>
                  <a:cubicBezTo>
                    <a:pt x="176" y="91"/>
                    <a:pt x="0" y="0"/>
                    <a:pt x="0" y="0"/>
                  </a:cubicBezTo>
                  <a:cubicBezTo>
                    <a:pt x="821" y="0"/>
                    <a:pt x="821" y="0"/>
                    <a:pt x="821" y="0"/>
                  </a:cubicBezTo>
                  <a:cubicBezTo>
                    <a:pt x="821" y="0"/>
                    <a:pt x="638" y="88"/>
                    <a:pt x="638" y="234"/>
                  </a:cubicBezTo>
                  <a:cubicBezTo>
                    <a:pt x="638" y="1840"/>
                    <a:pt x="638" y="1840"/>
                    <a:pt x="638" y="1840"/>
                  </a:cubicBezTo>
                  <a:cubicBezTo>
                    <a:pt x="638" y="2182"/>
                    <a:pt x="865" y="2406"/>
                    <a:pt x="1131" y="2406"/>
                  </a:cubicBezTo>
                  <a:cubicBezTo>
                    <a:pt x="1397" y="2406"/>
                    <a:pt x="1600" y="2173"/>
                    <a:pt x="1601" y="1840"/>
                  </a:cubicBezTo>
                  <a:cubicBezTo>
                    <a:pt x="1601" y="234"/>
                    <a:pt x="1601" y="234"/>
                    <a:pt x="1601" y="234"/>
                  </a:cubicBezTo>
                  <a:cubicBezTo>
                    <a:pt x="1601" y="91"/>
                    <a:pt x="1420" y="0"/>
                    <a:pt x="1420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35" name="Freeform 77"/>
            <p:cNvSpPr>
              <a:spLocks/>
            </p:cNvSpPr>
            <p:nvPr userDrawn="1"/>
          </p:nvSpPr>
          <p:spPr bwMode="gray">
            <a:xfrm>
              <a:off x="4994" y="327"/>
              <a:ext cx="125" cy="151"/>
            </a:xfrm>
            <a:custGeom>
              <a:avLst/>
              <a:gdLst/>
              <a:ahLst/>
              <a:cxnLst>
                <a:cxn ang="0">
                  <a:pos x="1427" y="0"/>
                </a:cxn>
                <a:cxn ang="0">
                  <a:pos x="2240" y="0"/>
                </a:cxn>
                <a:cxn ang="0">
                  <a:pos x="2068" y="237"/>
                </a:cxn>
                <a:cxn ang="0">
                  <a:pos x="2067" y="1838"/>
                </a:cxn>
                <a:cxn ang="0">
                  <a:pos x="1122" y="2700"/>
                </a:cxn>
                <a:cxn ang="0">
                  <a:pos x="166" y="1838"/>
                </a:cxn>
                <a:cxn ang="0">
                  <a:pos x="166" y="237"/>
                </a:cxn>
                <a:cxn ang="0">
                  <a:pos x="0" y="0"/>
                </a:cxn>
                <a:cxn ang="0">
                  <a:pos x="821" y="0"/>
                </a:cxn>
                <a:cxn ang="0">
                  <a:pos x="631" y="237"/>
                </a:cxn>
                <a:cxn ang="0">
                  <a:pos x="630" y="1838"/>
                </a:cxn>
                <a:cxn ang="0">
                  <a:pos x="1122" y="2413"/>
                </a:cxn>
                <a:cxn ang="0">
                  <a:pos x="1602" y="1838"/>
                </a:cxn>
                <a:cxn ang="0">
                  <a:pos x="1603" y="237"/>
                </a:cxn>
                <a:cxn ang="0">
                  <a:pos x="1427" y="0"/>
                </a:cxn>
              </a:cxnLst>
              <a:rect l="0" t="0" r="r" b="b"/>
              <a:pathLst>
                <a:path w="2240" h="2700">
                  <a:moveTo>
                    <a:pt x="1427" y="0"/>
                  </a:moveTo>
                  <a:cubicBezTo>
                    <a:pt x="2240" y="0"/>
                    <a:pt x="2240" y="0"/>
                    <a:pt x="2240" y="0"/>
                  </a:cubicBezTo>
                  <a:cubicBezTo>
                    <a:pt x="2240" y="0"/>
                    <a:pt x="2068" y="95"/>
                    <a:pt x="2068" y="237"/>
                  </a:cubicBezTo>
                  <a:cubicBezTo>
                    <a:pt x="2068" y="238"/>
                    <a:pt x="2067" y="1838"/>
                    <a:pt x="2067" y="1838"/>
                  </a:cubicBezTo>
                  <a:cubicBezTo>
                    <a:pt x="2067" y="2494"/>
                    <a:pt x="1501" y="2700"/>
                    <a:pt x="1122" y="2700"/>
                  </a:cubicBezTo>
                  <a:cubicBezTo>
                    <a:pt x="750" y="2700"/>
                    <a:pt x="166" y="2491"/>
                    <a:pt x="166" y="1838"/>
                  </a:cubicBezTo>
                  <a:cubicBezTo>
                    <a:pt x="166" y="237"/>
                    <a:pt x="166" y="237"/>
                    <a:pt x="166" y="237"/>
                  </a:cubicBezTo>
                  <a:cubicBezTo>
                    <a:pt x="166" y="94"/>
                    <a:pt x="0" y="0"/>
                    <a:pt x="0" y="0"/>
                  </a:cubicBezTo>
                  <a:cubicBezTo>
                    <a:pt x="821" y="0"/>
                    <a:pt x="821" y="0"/>
                    <a:pt x="821" y="0"/>
                  </a:cubicBezTo>
                  <a:cubicBezTo>
                    <a:pt x="821" y="0"/>
                    <a:pt x="631" y="94"/>
                    <a:pt x="631" y="237"/>
                  </a:cubicBezTo>
                  <a:cubicBezTo>
                    <a:pt x="630" y="1838"/>
                    <a:pt x="630" y="1838"/>
                    <a:pt x="630" y="1838"/>
                  </a:cubicBezTo>
                  <a:cubicBezTo>
                    <a:pt x="630" y="2178"/>
                    <a:pt x="856" y="2412"/>
                    <a:pt x="1122" y="2413"/>
                  </a:cubicBezTo>
                  <a:cubicBezTo>
                    <a:pt x="1388" y="2414"/>
                    <a:pt x="1602" y="2174"/>
                    <a:pt x="1602" y="1838"/>
                  </a:cubicBezTo>
                  <a:cubicBezTo>
                    <a:pt x="1603" y="237"/>
                    <a:pt x="1603" y="237"/>
                    <a:pt x="1603" y="237"/>
                  </a:cubicBezTo>
                  <a:cubicBezTo>
                    <a:pt x="1603" y="94"/>
                    <a:pt x="1427" y="0"/>
                    <a:pt x="1427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36" name="Freeform 78"/>
            <p:cNvSpPr>
              <a:spLocks/>
            </p:cNvSpPr>
            <p:nvPr userDrawn="1"/>
          </p:nvSpPr>
          <p:spPr bwMode="gray">
            <a:xfrm>
              <a:off x="5333" y="324"/>
              <a:ext cx="95" cy="154"/>
            </a:xfrm>
            <a:custGeom>
              <a:avLst/>
              <a:gdLst/>
              <a:ahLst/>
              <a:cxnLst>
                <a:cxn ang="0">
                  <a:pos x="1467" y="479"/>
                </a:cxn>
                <a:cxn ang="0">
                  <a:pos x="1019" y="276"/>
                </a:cxn>
                <a:cxn ang="0">
                  <a:pos x="504" y="677"/>
                </a:cxn>
                <a:cxn ang="0">
                  <a:pos x="995" y="1174"/>
                </a:cxn>
                <a:cxn ang="0">
                  <a:pos x="1705" y="1974"/>
                </a:cxn>
                <a:cxn ang="0">
                  <a:pos x="651" y="2755"/>
                </a:cxn>
                <a:cxn ang="0">
                  <a:pos x="155" y="2686"/>
                </a:cxn>
                <a:cxn ang="0">
                  <a:pos x="0" y="2177"/>
                </a:cxn>
                <a:cxn ang="0">
                  <a:pos x="658" y="2466"/>
                </a:cxn>
                <a:cxn ang="0">
                  <a:pos x="1252" y="2030"/>
                </a:cxn>
                <a:cxn ang="0">
                  <a:pos x="46" y="731"/>
                </a:cxn>
                <a:cxn ang="0">
                  <a:pos x="973" y="0"/>
                </a:cxn>
                <a:cxn ang="0">
                  <a:pos x="1467" y="69"/>
                </a:cxn>
                <a:cxn ang="0">
                  <a:pos x="1467" y="479"/>
                </a:cxn>
              </a:cxnLst>
              <a:rect l="0" t="0" r="r" b="b"/>
              <a:pathLst>
                <a:path w="1707" h="2755">
                  <a:moveTo>
                    <a:pt x="1467" y="479"/>
                  </a:moveTo>
                  <a:cubicBezTo>
                    <a:pt x="1467" y="479"/>
                    <a:pt x="1352" y="277"/>
                    <a:pt x="1019" y="276"/>
                  </a:cubicBezTo>
                  <a:cubicBezTo>
                    <a:pt x="686" y="275"/>
                    <a:pt x="505" y="450"/>
                    <a:pt x="504" y="677"/>
                  </a:cubicBezTo>
                  <a:cubicBezTo>
                    <a:pt x="503" y="934"/>
                    <a:pt x="696" y="1031"/>
                    <a:pt x="995" y="1174"/>
                  </a:cubicBezTo>
                  <a:cubicBezTo>
                    <a:pt x="1279" y="1311"/>
                    <a:pt x="1707" y="1499"/>
                    <a:pt x="1705" y="1974"/>
                  </a:cubicBezTo>
                  <a:cubicBezTo>
                    <a:pt x="1704" y="2399"/>
                    <a:pt x="1327" y="2755"/>
                    <a:pt x="651" y="2755"/>
                  </a:cubicBezTo>
                  <a:cubicBezTo>
                    <a:pt x="442" y="2754"/>
                    <a:pt x="155" y="2686"/>
                    <a:pt x="155" y="2686"/>
                  </a:cubicBezTo>
                  <a:cubicBezTo>
                    <a:pt x="0" y="2177"/>
                    <a:pt x="0" y="2177"/>
                    <a:pt x="0" y="2177"/>
                  </a:cubicBezTo>
                  <a:cubicBezTo>
                    <a:pt x="143" y="2316"/>
                    <a:pt x="397" y="2466"/>
                    <a:pt x="658" y="2466"/>
                  </a:cubicBezTo>
                  <a:cubicBezTo>
                    <a:pt x="929" y="2466"/>
                    <a:pt x="1252" y="2298"/>
                    <a:pt x="1252" y="2030"/>
                  </a:cubicBezTo>
                  <a:cubicBezTo>
                    <a:pt x="1252" y="1512"/>
                    <a:pt x="46" y="1598"/>
                    <a:pt x="46" y="731"/>
                  </a:cubicBezTo>
                  <a:cubicBezTo>
                    <a:pt x="46" y="433"/>
                    <a:pt x="254" y="0"/>
                    <a:pt x="973" y="0"/>
                  </a:cubicBezTo>
                  <a:cubicBezTo>
                    <a:pt x="1207" y="0"/>
                    <a:pt x="1467" y="69"/>
                    <a:pt x="1467" y="69"/>
                  </a:cubicBezTo>
                  <a:lnTo>
                    <a:pt x="1467" y="47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</p:grpSp>
      <p:sp>
        <p:nvSpPr>
          <p:cNvPr id="3" name="Rectangle 2"/>
          <p:cNvSpPr/>
          <p:nvPr userDrawn="1"/>
        </p:nvSpPr>
        <p:spPr bwMode="auto">
          <a:xfrm>
            <a:off x="4355976" y="4829679"/>
            <a:ext cx="4788024" cy="245121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37000">
                <a:schemeClr val="bg1">
                  <a:alpha val="7300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GB" sz="12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43" name="Rectangle 142"/>
          <p:cNvSpPr/>
          <p:nvPr userDrawn="1"/>
        </p:nvSpPr>
        <p:spPr>
          <a:xfrm>
            <a:off x="4992556" y="4898379"/>
            <a:ext cx="3909757" cy="107722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marL="0" marR="0" lvl="0" indent="0" algn="r" defTabSz="914400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GB" altLang="ja-JP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Arial Unicode MS" pitchFamily="34" charset="-128"/>
              </a:rPr>
              <a:t>COMMERCIAL IN CONFIDENCE</a:t>
            </a:r>
            <a:r>
              <a:rPr kumimoji="1" lang="de-DE" altLang="ja-JP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Arial Unicode MS" pitchFamily="34" charset="-128"/>
              </a:rPr>
              <a:t> </a:t>
            </a:r>
            <a:r>
              <a:rPr kumimoji="1" lang="en-US" altLang="ja-JP" sz="7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© Copyright 2017 Fujitsu Limited</a:t>
            </a:r>
          </a:p>
        </p:txBody>
      </p:sp>
      <p:sp>
        <p:nvSpPr>
          <p:cNvPr id="38" name="Rectangle 37"/>
          <p:cNvSpPr/>
          <p:nvPr userDrawn="1"/>
        </p:nvSpPr>
        <p:spPr bwMode="auto">
          <a:xfrm rot="10800000">
            <a:off x="0" y="4829679"/>
            <a:ext cx="4788024" cy="245121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37000">
                <a:schemeClr val="bg1">
                  <a:alpha val="7300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GB" sz="12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46872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</p:sldLayoutIdLst>
  <p:transition>
    <p:fade/>
  </p:transition>
  <p:timing>
    <p:tnLst>
      <p:par>
        <p:cTn id="1" dur="indefinite" restart="never" nodeType="tmRoot"/>
      </p:par>
    </p:tnLst>
  </p:timing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tabLst>
          <a:tab pos="3676650" algn="l"/>
        </a:tabLst>
        <a:defRPr kumimoji="1" sz="3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tabLst>
          <a:tab pos="3676650" algn="l"/>
        </a:tabLst>
        <a:defRPr kumimoji="1" sz="3200">
          <a:solidFill>
            <a:schemeClr val="tx2"/>
          </a:solidFill>
          <a:latin typeface="Arial" charset="0"/>
          <a:ea typeface="Arial Unicode MS" pitchFamily="34" charset="-128"/>
          <a:cs typeface="Arial Unicode MS" pitchFamily="34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tabLst>
          <a:tab pos="3676650" algn="l"/>
        </a:tabLst>
        <a:defRPr kumimoji="1" sz="3200">
          <a:solidFill>
            <a:schemeClr val="tx2"/>
          </a:solidFill>
          <a:latin typeface="Arial" charset="0"/>
          <a:ea typeface="Arial Unicode MS" pitchFamily="34" charset="-128"/>
          <a:cs typeface="Arial Unicode MS" pitchFamily="34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tabLst>
          <a:tab pos="3676650" algn="l"/>
        </a:tabLst>
        <a:defRPr kumimoji="1" sz="3200">
          <a:solidFill>
            <a:schemeClr val="tx2"/>
          </a:solidFill>
          <a:latin typeface="Arial" charset="0"/>
          <a:ea typeface="Arial Unicode MS" pitchFamily="34" charset="-128"/>
          <a:cs typeface="Arial Unicode MS" pitchFamily="34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tabLst>
          <a:tab pos="3676650" algn="l"/>
        </a:tabLst>
        <a:defRPr kumimoji="1" sz="3200">
          <a:solidFill>
            <a:schemeClr val="tx2"/>
          </a:solidFill>
          <a:latin typeface="Arial" charset="0"/>
          <a:ea typeface="Arial Unicode MS" pitchFamily="34" charset="-128"/>
          <a:cs typeface="Arial Unicode MS" pitchFamily="34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tabLst>
          <a:tab pos="3676650" algn="l"/>
        </a:tabLst>
        <a:defRPr kumimoji="1" sz="3200">
          <a:solidFill>
            <a:schemeClr val="tx2"/>
          </a:solidFill>
          <a:latin typeface="Arial" charset="0"/>
          <a:ea typeface="Arial Unicode MS" pitchFamily="34" charset="-128"/>
          <a:cs typeface="Arial Unicode MS" pitchFamily="34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tabLst>
          <a:tab pos="3676650" algn="l"/>
        </a:tabLst>
        <a:defRPr kumimoji="1" sz="3200">
          <a:solidFill>
            <a:schemeClr val="tx2"/>
          </a:solidFill>
          <a:latin typeface="Arial" charset="0"/>
          <a:ea typeface="Arial Unicode MS" pitchFamily="34" charset="-128"/>
          <a:cs typeface="Arial Unicode MS" pitchFamily="34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tabLst>
          <a:tab pos="3676650" algn="l"/>
        </a:tabLst>
        <a:defRPr kumimoji="1" sz="3200">
          <a:solidFill>
            <a:schemeClr val="tx2"/>
          </a:solidFill>
          <a:latin typeface="Arial" charset="0"/>
          <a:ea typeface="Arial Unicode MS" pitchFamily="34" charset="-128"/>
          <a:cs typeface="Arial Unicode MS" pitchFamily="34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tabLst>
          <a:tab pos="3676650" algn="l"/>
        </a:tabLst>
        <a:defRPr kumimoji="1" sz="3200">
          <a:solidFill>
            <a:schemeClr val="tx2"/>
          </a:solidFill>
          <a:latin typeface="Arial" charset="0"/>
          <a:ea typeface="Arial Unicode MS" pitchFamily="34" charset="-128"/>
          <a:cs typeface="Arial Unicode MS" pitchFamily="34" charset="-128"/>
        </a:defRPr>
      </a:lvl9pPr>
    </p:titleStyle>
    <p:bodyStyle>
      <a:lvl1pPr marL="273050" indent="-273050" algn="l" defTabSz="457200" rtl="0" eaLnBrk="1" fontAlgn="base" hangingPunct="1">
        <a:spcBef>
          <a:spcPct val="0"/>
        </a:spcBef>
        <a:spcAft>
          <a:spcPct val="35000"/>
        </a:spcAft>
        <a:buClr>
          <a:srgbClr val="A30B1A"/>
        </a:buClr>
        <a:buFont typeface="Wingdings 2" pitchFamily="18" charset="2"/>
        <a:buChar char="¾"/>
        <a:defRPr kumimoji="1" sz="2400">
          <a:solidFill>
            <a:srgbClr val="000000"/>
          </a:solidFill>
          <a:latin typeface="+mn-lt"/>
          <a:ea typeface="+mn-ea"/>
          <a:cs typeface="+mn-cs"/>
        </a:defRPr>
      </a:lvl1pPr>
      <a:lvl2pPr marL="712788" indent="-242888" algn="l" defTabSz="457200" rtl="0" eaLnBrk="1" fontAlgn="base" hangingPunct="1">
        <a:spcBef>
          <a:spcPct val="0"/>
        </a:spcBef>
        <a:spcAft>
          <a:spcPct val="35000"/>
        </a:spcAft>
        <a:buClr>
          <a:srgbClr val="87867E"/>
        </a:buClr>
        <a:buFont typeface="Wingdings" pitchFamily="2" charset="2"/>
        <a:buChar char="n"/>
        <a:defRPr kumimoji="1" sz="2000">
          <a:solidFill>
            <a:srgbClr val="000000"/>
          </a:solidFill>
          <a:latin typeface="+mn-lt"/>
          <a:ea typeface="+mn-ea"/>
          <a:cs typeface="+mn-cs"/>
        </a:defRPr>
      </a:lvl2pPr>
      <a:lvl3pPr marL="1030288" indent="-138113" algn="l" defTabSz="457200" rtl="0" eaLnBrk="1" fontAlgn="base" hangingPunct="1">
        <a:spcBef>
          <a:spcPct val="0"/>
        </a:spcBef>
        <a:spcAft>
          <a:spcPct val="35000"/>
        </a:spcAft>
        <a:buClr>
          <a:srgbClr val="87867E"/>
        </a:buClr>
        <a:buSzPct val="100000"/>
        <a:buFont typeface="Wingdings" pitchFamily="2" charset="2"/>
        <a:buChar char=""/>
        <a:defRPr kumimoji="1">
          <a:solidFill>
            <a:srgbClr val="000000"/>
          </a:solidFill>
          <a:latin typeface="+mn-lt"/>
          <a:ea typeface="+mn-ea"/>
          <a:cs typeface="+mn-cs"/>
        </a:defRPr>
      </a:lvl3pPr>
      <a:lvl4pPr marL="1344613" indent="-134938" algn="l" defTabSz="457200" rtl="0" eaLnBrk="1" fontAlgn="base" hangingPunct="1">
        <a:spcBef>
          <a:spcPct val="0"/>
        </a:spcBef>
        <a:spcAft>
          <a:spcPct val="35000"/>
        </a:spcAft>
        <a:buClr>
          <a:srgbClr val="87867E"/>
        </a:buClr>
        <a:buSzPct val="100000"/>
        <a:buFont typeface="Arial" charset="0"/>
        <a:buChar char="•"/>
        <a:defRPr kumimoji="1" sz="1600">
          <a:solidFill>
            <a:srgbClr val="000000"/>
          </a:solidFill>
          <a:latin typeface="+mn-lt"/>
          <a:ea typeface="+mn-ea"/>
          <a:cs typeface="+mn-cs"/>
        </a:defRPr>
      </a:lvl4pPr>
      <a:lvl5pPr marL="2305050" indent="365125" algn="l" defTabSz="457200" rtl="0" eaLnBrk="1" fontAlgn="base" hangingPunct="1">
        <a:spcBef>
          <a:spcPct val="0"/>
        </a:spcBef>
        <a:spcAft>
          <a:spcPct val="0"/>
        </a:spcAft>
        <a:buBlip>
          <a:blip r:embed="rId5"/>
        </a:buBlip>
        <a:defRPr kumimoji="1" sz="2000">
          <a:solidFill>
            <a:srgbClr val="000000"/>
          </a:solidFill>
          <a:latin typeface="+mn-lt"/>
          <a:ea typeface="+mn-ea"/>
          <a:cs typeface="+mn-cs"/>
        </a:defRPr>
      </a:lvl5pPr>
      <a:lvl6pPr marL="2762250" indent="365125" algn="l" defTabSz="457200" rtl="0" eaLnBrk="1" fontAlgn="base" hangingPunct="1">
        <a:spcBef>
          <a:spcPct val="0"/>
        </a:spcBef>
        <a:spcAft>
          <a:spcPct val="0"/>
        </a:spcAft>
        <a:buBlip>
          <a:blip r:embed="rId5"/>
        </a:buBlip>
        <a:defRPr kumimoji="1" sz="2000">
          <a:solidFill>
            <a:srgbClr val="000000"/>
          </a:solidFill>
          <a:latin typeface="+mn-lt"/>
          <a:ea typeface="+mn-ea"/>
          <a:cs typeface="+mn-cs"/>
        </a:defRPr>
      </a:lvl6pPr>
      <a:lvl7pPr marL="3219450" indent="365125" algn="l" defTabSz="457200" rtl="0" eaLnBrk="1" fontAlgn="base" hangingPunct="1">
        <a:spcBef>
          <a:spcPct val="0"/>
        </a:spcBef>
        <a:spcAft>
          <a:spcPct val="0"/>
        </a:spcAft>
        <a:buBlip>
          <a:blip r:embed="rId5"/>
        </a:buBlip>
        <a:defRPr kumimoji="1" sz="2000">
          <a:solidFill>
            <a:srgbClr val="000000"/>
          </a:solidFill>
          <a:latin typeface="+mn-lt"/>
          <a:ea typeface="+mn-ea"/>
          <a:cs typeface="+mn-cs"/>
        </a:defRPr>
      </a:lvl7pPr>
      <a:lvl8pPr marL="3676650" indent="365125" algn="l" defTabSz="457200" rtl="0" eaLnBrk="1" fontAlgn="base" hangingPunct="1">
        <a:spcBef>
          <a:spcPct val="0"/>
        </a:spcBef>
        <a:spcAft>
          <a:spcPct val="0"/>
        </a:spcAft>
        <a:buBlip>
          <a:blip r:embed="rId5"/>
        </a:buBlip>
        <a:defRPr kumimoji="1" sz="2000">
          <a:solidFill>
            <a:srgbClr val="000000"/>
          </a:solidFill>
          <a:latin typeface="+mn-lt"/>
          <a:ea typeface="+mn-ea"/>
          <a:cs typeface="+mn-cs"/>
        </a:defRPr>
      </a:lvl8pPr>
      <a:lvl9pPr marL="4133850" indent="365125" algn="l" defTabSz="457200" rtl="0" eaLnBrk="1" fontAlgn="base" hangingPunct="1">
        <a:spcBef>
          <a:spcPct val="0"/>
        </a:spcBef>
        <a:spcAft>
          <a:spcPct val="0"/>
        </a:spcAft>
        <a:buBlip>
          <a:blip r:embed="rId5"/>
        </a:buBlip>
        <a:defRPr kumimoji="1"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Jumper_New.jpg"/>
          <p:cNvPicPr>
            <a:picLocks/>
          </p:cNvPicPr>
          <p:nvPr userDrawn="1"/>
        </p:nvPicPr>
        <p:blipFill>
          <a:blip r:embed="rId5">
            <a:alphaModFix amt="30000"/>
          </a:blip>
          <a:srcRect t="17500" b="43750"/>
          <a:stretch>
            <a:fillRect/>
          </a:stretch>
        </p:blipFill>
        <p:spPr>
          <a:xfrm>
            <a:off x="0" y="2219589"/>
            <a:ext cx="9144000" cy="292560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5152" y="895"/>
            <a:ext cx="917572" cy="570730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0" y="2219588"/>
            <a:ext cx="9144000" cy="2576245"/>
          </a:xfrm>
          <a:prstGeom prst="rect">
            <a:avLst/>
          </a:prstGeom>
          <a:gradFill flip="none" rotWithShape="1">
            <a:gsLst>
              <a:gs pos="9000">
                <a:schemeClr val="accent3">
                  <a:alpha val="0"/>
                  <a:lumMod val="0"/>
                  <a:lumOff val="100000"/>
                </a:schemeClr>
              </a:gs>
              <a:gs pos="100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Rectangle 9"/>
          <p:cNvSpPr/>
          <p:nvPr userDrawn="1"/>
        </p:nvSpPr>
        <p:spPr bwMode="auto">
          <a:xfrm>
            <a:off x="4355976" y="4829679"/>
            <a:ext cx="4788024" cy="245121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37000">
                <a:schemeClr val="bg1">
                  <a:alpha val="7300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GB" sz="12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3" name="Rectangle 12"/>
          <p:cNvSpPr/>
          <p:nvPr userDrawn="1"/>
        </p:nvSpPr>
        <p:spPr bwMode="auto">
          <a:xfrm rot="10800000">
            <a:off x="0" y="4829679"/>
            <a:ext cx="4788024" cy="245121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37000">
                <a:schemeClr val="bg1">
                  <a:alpha val="7300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GB" sz="12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4355976" y="4895256"/>
            <a:ext cx="440754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ctr" defTabSz="914400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0E587C3-6185-4498-8C81-B6881F24432E}" type="slidenum">
              <a:rPr lang="de-DE" altLang="ja-JP" sz="800" smtClean="0"/>
              <a:pPr marL="0" marR="0" indent="0" algn="ctr" defTabSz="914400" rtl="0" eaLnBrk="1" fontAlgn="ctr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de-DE" altLang="ja-JP" sz="800" dirty="0" smtClean="0"/>
          </a:p>
        </p:txBody>
      </p:sp>
      <p:sp>
        <p:nvSpPr>
          <p:cNvPr id="15" name="Rectangle 14"/>
          <p:cNvSpPr/>
          <p:nvPr userDrawn="1"/>
        </p:nvSpPr>
        <p:spPr>
          <a:xfrm>
            <a:off x="4992556" y="4898379"/>
            <a:ext cx="3909757" cy="107722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marL="0" marR="0" lvl="0" indent="0" algn="r" defTabSz="914400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GB" altLang="ja-JP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Arial Unicode MS" pitchFamily="34" charset="-128"/>
              </a:rPr>
              <a:t>COMMERCIAL IN CONFIDENCE</a:t>
            </a:r>
            <a:r>
              <a:rPr kumimoji="1" lang="de-DE" altLang="ja-JP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Arial Unicode MS" pitchFamily="34" charset="-128"/>
              </a:rPr>
              <a:t> </a:t>
            </a:r>
            <a:r>
              <a:rPr kumimoji="1" lang="en-US" altLang="ja-JP" sz="7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© Copyright 2017 Fujitsu Limited</a:t>
            </a:r>
          </a:p>
        </p:txBody>
      </p:sp>
    </p:spTree>
    <p:extLst>
      <p:ext uri="{BB962C8B-B14F-4D97-AF65-F5344CB8AC3E}">
        <p14:creationId xmlns:p14="http://schemas.microsoft.com/office/powerpoint/2010/main" val="37778035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3" r:id="rId1"/>
    <p:sldLayoutId id="2147483754" r:id="rId2"/>
    <p:sldLayoutId id="2147483755" r:id="rId3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 descr="Jumper_New.jpg"/>
          <p:cNvPicPr>
            <a:picLocks noChangeAspect="1"/>
          </p:cNvPicPr>
          <p:nvPr userDrawn="1"/>
        </p:nvPicPr>
        <p:blipFill>
          <a:blip r:embed="rId3"/>
          <a:srcRect t="18750" b="32812"/>
          <a:stretch>
            <a:fillRect/>
          </a:stretch>
        </p:blipFill>
        <p:spPr>
          <a:xfrm>
            <a:off x="0" y="2190750"/>
            <a:ext cx="9144000" cy="2952750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 bwMode="auto">
          <a:xfrm>
            <a:off x="4355976" y="4829679"/>
            <a:ext cx="4788024" cy="245121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37000">
                <a:schemeClr val="bg1">
                  <a:alpha val="7300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GB" sz="12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43" name="Rectangle 142"/>
          <p:cNvSpPr/>
          <p:nvPr userDrawn="1"/>
        </p:nvSpPr>
        <p:spPr>
          <a:xfrm>
            <a:off x="4992556" y="4898379"/>
            <a:ext cx="3909757" cy="107722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marL="0" marR="0" lvl="0" indent="0" algn="r" defTabSz="914400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GB" altLang="ja-JP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Arial Unicode MS" pitchFamily="34" charset="-128"/>
              </a:rPr>
              <a:t>COMMERCIAL IN CONFIDENCE</a:t>
            </a:r>
            <a:r>
              <a:rPr kumimoji="1" lang="de-DE" altLang="ja-JP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Arial Unicode MS" pitchFamily="34" charset="-128"/>
              </a:rPr>
              <a:t> </a:t>
            </a:r>
            <a:r>
              <a:rPr kumimoji="1" lang="en-US" altLang="ja-JP" sz="7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© Copyright 2017 Fujitsu Limited</a:t>
            </a:r>
          </a:p>
        </p:txBody>
      </p:sp>
      <p:sp>
        <p:nvSpPr>
          <p:cNvPr id="38" name="Rectangle 37"/>
          <p:cNvSpPr/>
          <p:nvPr userDrawn="1"/>
        </p:nvSpPr>
        <p:spPr bwMode="auto">
          <a:xfrm rot="10800000">
            <a:off x="0" y="4829679"/>
            <a:ext cx="4788024" cy="245121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37000">
                <a:schemeClr val="bg1">
                  <a:alpha val="7300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GB" sz="12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39" name="Picture 79" descr="TitleRed_24_L150"/>
          <p:cNvPicPr>
            <a:picLocks noChangeAspect="1" noChangeArrowheads="1"/>
          </p:cNvPicPr>
          <p:nvPr userDrawn="1"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25021"/>
          <a:stretch>
            <a:fillRect/>
          </a:stretch>
        </p:blipFill>
        <p:spPr bwMode="hidden">
          <a:xfrm>
            <a:off x="0" y="0"/>
            <a:ext cx="9144000" cy="27971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2" name="Group 47" descr="Fujitsu - shaping tomorrow with you"/>
          <p:cNvGrpSpPr>
            <a:grpSpLocks noChangeAspect="1"/>
          </p:cNvGrpSpPr>
          <p:nvPr userDrawn="1"/>
        </p:nvGrpSpPr>
        <p:grpSpPr bwMode="auto">
          <a:xfrm>
            <a:off x="7395475" y="94205"/>
            <a:ext cx="1647825" cy="920750"/>
            <a:chOff x="4604" y="117"/>
            <a:chExt cx="1038" cy="580"/>
          </a:xfrm>
        </p:grpSpPr>
        <p:sp>
          <p:nvSpPr>
            <p:cNvPr id="43" name="AutoShape 48"/>
            <p:cNvSpPr>
              <a:spLocks noChangeAspect="1" noChangeArrowheads="1" noTextEdit="1"/>
            </p:cNvSpPr>
            <p:nvPr userDrawn="1"/>
          </p:nvSpPr>
          <p:spPr bwMode="gray">
            <a:xfrm>
              <a:off x="4604" y="117"/>
              <a:ext cx="1038" cy="5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44" name="Freeform 49"/>
            <p:cNvSpPr>
              <a:spLocks/>
            </p:cNvSpPr>
            <p:nvPr userDrawn="1"/>
          </p:nvSpPr>
          <p:spPr bwMode="gray">
            <a:xfrm>
              <a:off x="4655" y="604"/>
              <a:ext cx="26" cy="43"/>
            </a:xfrm>
            <a:custGeom>
              <a:avLst/>
              <a:gdLst/>
              <a:ahLst/>
              <a:cxnLst>
                <a:cxn ang="0">
                  <a:pos x="0" y="731"/>
                </a:cxn>
                <a:cxn ang="0">
                  <a:pos x="0" y="643"/>
                </a:cxn>
                <a:cxn ang="0">
                  <a:pos x="177" y="684"/>
                </a:cxn>
                <a:cxn ang="0">
                  <a:pos x="355" y="568"/>
                </a:cxn>
                <a:cxn ang="0">
                  <a:pos x="325" y="493"/>
                </a:cxn>
                <a:cxn ang="0">
                  <a:pos x="271" y="452"/>
                </a:cxn>
                <a:cxn ang="0">
                  <a:pos x="203" y="417"/>
                </a:cxn>
                <a:cxn ang="0">
                  <a:pos x="62" y="323"/>
                </a:cxn>
                <a:cxn ang="0">
                  <a:pos x="12" y="190"/>
                </a:cxn>
                <a:cxn ang="0">
                  <a:pos x="90" y="41"/>
                </a:cxn>
                <a:cxn ang="0">
                  <a:pos x="257" y="0"/>
                </a:cxn>
                <a:cxn ang="0">
                  <a:pos x="411" y="24"/>
                </a:cxn>
                <a:cxn ang="0">
                  <a:pos x="411" y="106"/>
                </a:cxn>
                <a:cxn ang="0">
                  <a:pos x="262" y="74"/>
                </a:cxn>
                <a:cxn ang="0">
                  <a:pos x="162" y="98"/>
                </a:cxn>
                <a:cxn ang="0">
                  <a:pos x="120" y="178"/>
                </a:cxn>
                <a:cxn ang="0">
                  <a:pos x="149" y="253"/>
                </a:cxn>
                <a:cxn ang="0">
                  <a:pos x="273" y="331"/>
                </a:cxn>
                <a:cxn ang="0">
                  <a:pos x="374" y="388"/>
                </a:cxn>
                <a:cxn ang="0">
                  <a:pos x="444" y="465"/>
                </a:cxn>
                <a:cxn ang="0">
                  <a:pos x="463" y="556"/>
                </a:cxn>
                <a:cxn ang="0">
                  <a:pos x="184" y="762"/>
                </a:cxn>
                <a:cxn ang="0">
                  <a:pos x="0" y="731"/>
                </a:cxn>
              </a:cxnLst>
              <a:rect l="0" t="0" r="r" b="b"/>
              <a:pathLst>
                <a:path w="463" h="762">
                  <a:moveTo>
                    <a:pt x="0" y="731"/>
                  </a:moveTo>
                  <a:cubicBezTo>
                    <a:pt x="0" y="643"/>
                    <a:pt x="0" y="643"/>
                    <a:pt x="0" y="643"/>
                  </a:cubicBezTo>
                  <a:cubicBezTo>
                    <a:pt x="48" y="670"/>
                    <a:pt x="107" y="684"/>
                    <a:pt x="177" y="684"/>
                  </a:cubicBezTo>
                  <a:cubicBezTo>
                    <a:pt x="296" y="684"/>
                    <a:pt x="355" y="645"/>
                    <a:pt x="355" y="568"/>
                  </a:cubicBezTo>
                  <a:cubicBezTo>
                    <a:pt x="355" y="538"/>
                    <a:pt x="345" y="513"/>
                    <a:pt x="325" y="493"/>
                  </a:cubicBezTo>
                  <a:cubicBezTo>
                    <a:pt x="309" y="477"/>
                    <a:pt x="291" y="463"/>
                    <a:pt x="271" y="452"/>
                  </a:cubicBezTo>
                  <a:cubicBezTo>
                    <a:pt x="253" y="442"/>
                    <a:pt x="231" y="431"/>
                    <a:pt x="203" y="417"/>
                  </a:cubicBezTo>
                  <a:cubicBezTo>
                    <a:pt x="135" y="384"/>
                    <a:pt x="89" y="352"/>
                    <a:pt x="62" y="323"/>
                  </a:cubicBezTo>
                  <a:cubicBezTo>
                    <a:pt x="29" y="286"/>
                    <a:pt x="12" y="242"/>
                    <a:pt x="12" y="190"/>
                  </a:cubicBezTo>
                  <a:cubicBezTo>
                    <a:pt x="12" y="124"/>
                    <a:pt x="38" y="74"/>
                    <a:pt x="90" y="41"/>
                  </a:cubicBezTo>
                  <a:cubicBezTo>
                    <a:pt x="134" y="13"/>
                    <a:pt x="189" y="0"/>
                    <a:pt x="257" y="0"/>
                  </a:cubicBezTo>
                  <a:cubicBezTo>
                    <a:pt x="304" y="0"/>
                    <a:pt x="355" y="8"/>
                    <a:pt x="411" y="24"/>
                  </a:cubicBezTo>
                  <a:cubicBezTo>
                    <a:pt x="411" y="106"/>
                    <a:pt x="411" y="106"/>
                    <a:pt x="411" y="106"/>
                  </a:cubicBezTo>
                  <a:cubicBezTo>
                    <a:pt x="364" y="85"/>
                    <a:pt x="314" y="74"/>
                    <a:pt x="262" y="74"/>
                  </a:cubicBezTo>
                  <a:cubicBezTo>
                    <a:pt x="222" y="74"/>
                    <a:pt x="188" y="82"/>
                    <a:pt x="162" y="98"/>
                  </a:cubicBezTo>
                  <a:cubicBezTo>
                    <a:pt x="134" y="115"/>
                    <a:pt x="120" y="141"/>
                    <a:pt x="120" y="178"/>
                  </a:cubicBezTo>
                  <a:cubicBezTo>
                    <a:pt x="120" y="209"/>
                    <a:pt x="130" y="234"/>
                    <a:pt x="149" y="253"/>
                  </a:cubicBezTo>
                  <a:cubicBezTo>
                    <a:pt x="168" y="273"/>
                    <a:pt x="209" y="298"/>
                    <a:pt x="273" y="331"/>
                  </a:cubicBezTo>
                  <a:cubicBezTo>
                    <a:pt x="324" y="356"/>
                    <a:pt x="357" y="375"/>
                    <a:pt x="374" y="388"/>
                  </a:cubicBezTo>
                  <a:cubicBezTo>
                    <a:pt x="407" y="412"/>
                    <a:pt x="430" y="437"/>
                    <a:pt x="444" y="465"/>
                  </a:cubicBezTo>
                  <a:cubicBezTo>
                    <a:pt x="457" y="490"/>
                    <a:pt x="463" y="520"/>
                    <a:pt x="463" y="556"/>
                  </a:cubicBezTo>
                  <a:cubicBezTo>
                    <a:pt x="463" y="693"/>
                    <a:pt x="370" y="762"/>
                    <a:pt x="184" y="762"/>
                  </a:cubicBezTo>
                  <a:cubicBezTo>
                    <a:pt x="109" y="762"/>
                    <a:pt x="48" y="752"/>
                    <a:pt x="0" y="731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45" name="Freeform 50"/>
            <p:cNvSpPr>
              <a:spLocks/>
            </p:cNvSpPr>
            <p:nvPr userDrawn="1"/>
          </p:nvSpPr>
          <p:spPr bwMode="gray">
            <a:xfrm>
              <a:off x="4691" y="585"/>
              <a:ext cx="30" cy="61"/>
            </a:xfrm>
            <a:custGeom>
              <a:avLst/>
              <a:gdLst/>
              <a:ahLst/>
              <a:cxnLst>
                <a:cxn ang="0">
                  <a:pos x="0" y="1087"/>
                </a:cxn>
                <a:cxn ang="0">
                  <a:pos x="0" y="0"/>
                </a:cxn>
                <a:cxn ang="0">
                  <a:pos x="124" y="0"/>
                </a:cxn>
                <a:cxn ang="0">
                  <a:pos x="124" y="382"/>
                </a:cxn>
                <a:cxn ang="0">
                  <a:pos x="306" y="345"/>
                </a:cxn>
                <a:cxn ang="0">
                  <a:pos x="526" y="458"/>
                </a:cxn>
                <a:cxn ang="0">
                  <a:pos x="548" y="644"/>
                </a:cxn>
                <a:cxn ang="0">
                  <a:pos x="548" y="1087"/>
                </a:cxn>
                <a:cxn ang="0">
                  <a:pos x="425" y="1087"/>
                </a:cxn>
                <a:cxn ang="0">
                  <a:pos x="425" y="624"/>
                </a:cxn>
                <a:cxn ang="0">
                  <a:pos x="403" y="477"/>
                </a:cxn>
                <a:cxn ang="0">
                  <a:pos x="294" y="419"/>
                </a:cxn>
                <a:cxn ang="0">
                  <a:pos x="124" y="463"/>
                </a:cxn>
                <a:cxn ang="0">
                  <a:pos x="124" y="1087"/>
                </a:cxn>
                <a:cxn ang="0">
                  <a:pos x="0" y="1087"/>
                </a:cxn>
              </a:cxnLst>
              <a:rect l="0" t="0" r="r" b="b"/>
              <a:pathLst>
                <a:path w="548" h="1087">
                  <a:moveTo>
                    <a:pt x="0" y="1087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24" y="382"/>
                    <a:pt x="124" y="382"/>
                    <a:pt x="124" y="382"/>
                  </a:cubicBezTo>
                  <a:cubicBezTo>
                    <a:pt x="188" y="357"/>
                    <a:pt x="249" y="345"/>
                    <a:pt x="306" y="345"/>
                  </a:cubicBezTo>
                  <a:cubicBezTo>
                    <a:pt x="420" y="345"/>
                    <a:pt x="493" y="382"/>
                    <a:pt x="526" y="458"/>
                  </a:cubicBezTo>
                  <a:cubicBezTo>
                    <a:pt x="541" y="492"/>
                    <a:pt x="548" y="554"/>
                    <a:pt x="548" y="644"/>
                  </a:cubicBezTo>
                  <a:cubicBezTo>
                    <a:pt x="548" y="1087"/>
                    <a:pt x="548" y="1087"/>
                    <a:pt x="548" y="1087"/>
                  </a:cubicBezTo>
                  <a:cubicBezTo>
                    <a:pt x="425" y="1087"/>
                    <a:pt x="425" y="1087"/>
                    <a:pt x="425" y="1087"/>
                  </a:cubicBezTo>
                  <a:cubicBezTo>
                    <a:pt x="425" y="624"/>
                    <a:pt x="425" y="624"/>
                    <a:pt x="425" y="624"/>
                  </a:cubicBezTo>
                  <a:cubicBezTo>
                    <a:pt x="425" y="555"/>
                    <a:pt x="418" y="506"/>
                    <a:pt x="403" y="477"/>
                  </a:cubicBezTo>
                  <a:cubicBezTo>
                    <a:pt x="384" y="439"/>
                    <a:pt x="347" y="419"/>
                    <a:pt x="294" y="419"/>
                  </a:cubicBezTo>
                  <a:cubicBezTo>
                    <a:pt x="245" y="419"/>
                    <a:pt x="189" y="434"/>
                    <a:pt x="124" y="463"/>
                  </a:cubicBezTo>
                  <a:cubicBezTo>
                    <a:pt x="124" y="1087"/>
                    <a:pt x="124" y="1087"/>
                    <a:pt x="124" y="1087"/>
                  </a:cubicBezTo>
                  <a:lnTo>
                    <a:pt x="0" y="1087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46" name="Freeform 51"/>
            <p:cNvSpPr>
              <a:spLocks noEditPoints="1"/>
            </p:cNvSpPr>
            <p:nvPr userDrawn="1"/>
          </p:nvSpPr>
          <p:spPr bwMode="gray">
            <a:xfrm>
              <a:off x="4730" y="604"/>
              <a:ext cx="32" cy="43"/>
            </a:xfrm>
            <a:custGeom>
              <a:avLst/>
              <a:gdLst/>
              <a:ahLst/>
              <a:cxnLst>
                <a:cxn ang="0">
                  <a:pos x="437" y="286"/>
                </a:cxn>
                <a:cxn ang="0">
                  <a:pos x="437" y="248"/>
                </a:cxn>
                <a:cxn ang="0">
                  <a:pos x="415" y="138"/>
                </a:cxn>
                <a:cxn ang="0">
                  <a:pos x="271" y="77"/>
                </a:cxn>
                <a:cxn ang="0">
                  <a:pos x="70" y="118"/>
                </a:cxn>
                <a:cxn ang="0">
                  <a:pos x="70" y="31"/>
                </a:cxn>
                <a:cxn ang="0">
                  <a:pos x="284" y="0"/>
                </a:cxn>
                <a:cxn ang="0">
                  <a:pos x="516" y="76"/>
                </a:cxn>
                <a:cxn ang="0">
                  <a:pos x="558" y="200"/>
                </a:cxn>
                <a:cxn ang="0">
                  <a:pos x="561" y="290"/>
                </a:cxn>
                <a:cxn ang="0">
                  <a:pos x="561" y="727"/>
                </a:cxn>
                <a:cxn ang="0">
                  <a:pos x="293" y="762"/>
                </a:cxn>
                <a:cxn ang="0">
                  <a:pos x="83" y="720"/>
                </a:cxn>
                <a:cxn ang="0">
                  <a:pos x="0" y="558"/>
                </a:cxn>
                <a:cxn ang="0">
                  <a:pos x="96" y="363"/>
                </a:cxn>
                <a:cxn ang="0">
                  <a:pos x="336" y="297"/>
                </a:cxn>
                <a:cxn ang="0">
                  <a:pos x="437" y="286"/>
                </a:cxn>
                <a:cxn ang="0">
                  <a:pos x="437" y="356"/>
                </a:cxn>
                <a:cxn ang="0">
                  <a:pos x="267" y="382"/>
                </a:cxn>
                <a:cxn ang="0">
                  <a:pos x="127" y="545"/>
                </a:cxn>
                <a:cxn ang="0">
                  <a:pos x="168" y="650"/>
                </a:cxn>
                <a:cxn ang="0">
                  <a:pos x="312" y="687"/>
                </a:cxn>
                <a:cxn ang="0">
                  <a:pos x="437" y="670"/>
                </a:cxn>
                <a:cxn ang="0">
                  <a:pos x="437" y="356"/>
                </a:cxn>
              </a:cxnLst>
              <a:rect l="0" t="0" r="r" b="b"/>
              <a:pathLst>
                <a:path w="561" h="762">
                  <a:moveTo>
                    <a:pt x="437" y="286"/>
                  </a:moveTo>
                  <a:cubicBezTo>
                    <a:pt x="437" y="248"/>
                    <a:pt x="437" y="248"/>
                    <a:pt x="437" y="248"/>
                  </a:cubicBezTo>
                  <a:cubicBezTo>
                    <a:pt x="437" y="200"/>
                    <a:pt x="430" y="164"/>
                    <a:pt x="415" y="138"/>
                  </a:cubicBezTo>
                  <a:cubicBezTo>
                    <a:pt x="392" y="97"/>
                    <a:pt x="344" y="77"/>
                    <a:pt x="271" y="77"/>
                  </a:cubicBezTo>
                  <a:cubicBezTo>
                    <a:pt x="206" y="77"/>
                    <a:pt x="139" y="91"/>
                    <a:pt x="70" y="118"/>
                  </a:cubicBezTo>
                  <a:cubicBezTo>
                    <a:pt x="70" y="31"/>
                    <a:pt x="70" y="31"/>
                    <a:pt x="70" y="31"/>
                  </a:cubicBezTo>
                  <a:cubicBezTo>
                    <a:pt x="139" y="10"/>
                    <a:pt x="210" y="0"/>
                    <a:pt x="284" y="0"/>
                  </a:cubicBezTo>
                  <a:cubicBezTo>
                    <a:pt x="397" y="0"/>
                    <a:pt x="474" y="25"/>
                    <a:pt x="516" y="76"/>
                  </a:cubicBezTo>
                  <a:cubicBezTo>
                    <a:pt x="539" y="104"/>
                    <a:pt x="553" y="145"/>
                    <a:pt x="558" y="200"/>
                  </a:cubicBezTo>
                  <a:cubicBezTo>
                    <a:pt x="560" y="220"/>
                    <a:pt x="561" y="250"/>
                    <a:pt x="561" y="290"/>
                  </a:cubicBezTo>
                  <a:cubicBezTo>
                    <a:pt x="561" y="727"/>
                    <a:pt x="561" y="727"/>
                    <a:pt x="561" y="727"/>
                  </a:cubicBezTo>
                  <a:cubicBezTo>
                    <a:pt x="477" y="750"/>
                    <a:pt x="387" y="762"/>
                    <a:pt x="293" y="762"/>
                  </a:cubicBezTo>
                  <a:cubicBezTo>
                    <a:pt x="203" y="762"/>
                    <a:pt x="133" y="748"/>
                    <a:pt x="83" y="720"/>
                  </a:cubicBezTo>
                  <a:cubicBezTo>
                    <a:pt x="28" y="689"/>
                    <a:pt x="0" y="635"/>
                    <a:pt x="0" y="558"/>
                  </a:cubicBezTo>
                  <a:cubicBezTo>
                    <a:pt x="0" y="470"/>
                    <a:pt x="32" y="405"/>
                    <a:pt x="96" y="363"/>
                  </a:cubicBezTo>
                  <a:cubicBezTo>
                    <a:pt x="143" y="332"/>
                    <a:pt x="223" y="310"/>
                    <a:pt x="336" y="297"/>
                  </a:cubicBezTo>
                  <a:cubicBezTo>
                    <a:pt x="357" y="294"/>
                    <a:pt x="391" y="291"/>
                    <a:pt x="437" y="286"/>
                  </a:cubicBezTo>
                  <a:close/>
                  <a:moveTo>
                    <a:pt x="437" y="356"/>
                  </a:moveTo>
                  <a:cubicBezTo>
                    <a:pt x="362" y="363"/>
                    <a:pt x="305" y="372"/>
                    <a:pt x="267" y="382"/>
                  </a:cubicBezTo>
                  <a:cubicBezTo>
                    <a:pt x="173" y="405"/>
                    <a:pt x="127" y="460"/>
                    <a:pt x="127" y="545"/>
                  </a:cubicBezTo>
                  <a:cubicBezTo>
                    <a:pt x="127" y="593"/>
                    <a:pt x="140" y="627"/>
                    <a:pt x="168" y="650"/>
                  </a:cubicBezTo>
                  <a:cubicBezTo>
                    <a:pt x="198" y="675"/>
                    <a:pt x="246" y="687"/>
                    <a:pt x="312" y="687"/>
                  </a:cubicBezTo>
                  <a:cubicBezTo>
                    <a:pt x="357" y="687"/>
                    <a:pt x="398" y="681"/>
                    <a:pt x="437" y="670"/>
                  </a:cubicBezTo>
                  <a:lnTo>
                    <a:pt x="437" y="356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47" name="Freeform 52"/>
            <p:cNvSpPr>
              <a:spLocks noEditPoints="1"/>
            </p:cNvSpPr>
            <p:nvPr userDrawn="1"/>
          </p:nvSpPr>
          <p:spPr bwMode="gray">
            <a:xfrm>
              <a:off x="4774" y="604"/>
              <a:ext cx="32" cy="61"/>
            </a:xfrm>
            <a:custGeom>
              <a:avLst/>
              <a:gdLst/>
              <a:ahLst/>
              <a:cxnLst>
                <a:cxn ang="0">
                  <a:pos x="123" y="711"/>
                </a:cxn>
                <a:cxn ang="0">
                  <a:pos x="123" y="1087"/>
                </a:cxn>
                <a:cxn ang="0">
                  <a:pos x="0" y="1087"/>
                </a:cxn>
                <a:cxn ang="0">
                  <a:pos x="0" y="28"/>
                </a:cxn>
                <a:cxn ang="0">
                  <a:pos x="249" y="0"/>
                </a:cxn>
                <a:cxn ang="0">
                  <a:pos x="505" y="113"/>
                </a:cxn>
                <a:cxn ang="0">
                  <a:pos x="567" y="379"/>
                </a:cxn>
                <a:cxn ang="0">
                  <a:pos x="489" y="662"/>
                </a:cxn>
                <a:cxn ang="0">
                  <a:pos x="274" y="762"/>
                </a:cxn>
                <a:cxn ang="0">
                  <a:pos x="172" y="742"/>
                </a:cxn>
                <a:cxn ang="0">
                  <a:pos x="123" y="711"/>
                </a:cxn>
                <a:cxn ang="0">
                  <a:pos x="123" y="625"/>
                </a:cxn>
                <a:cxn ang="0">
                  <a:pos x="260" y="687"/>
                </a:cxn>
                <a:cxn ang="0">
                  <a:pos x="400" y="591"/>
                </a:cxn>
                <a:cxn ang="0">
                  <a:pos x="441" y="378"/>
                </a:cxn>
                <a:cxn ang="0">
                  <a:pos x="386" y="140"/>
                </a:cxn>
                <a:cxn ang="0">
                  <a:pos x="230" y="74"/>
                </a:cxn>
                <a:cxn ang="0">
                  <a:pos x="123" y="83"/>
                </a:cxn>
                <a:cxn ang="0">
                  <a:pos x="123" y="625"/>
                </a:cxn>
              </a:cxnLst>
              <a:rect l="0" t="0" r="r" b="b"/>
              <a:pathLst>
                <a:path w="567" h="1087">
                  <a:moveTo>
                    <a:pt x="123" y="711"/>
                  </a:moveTo>
                  <a:cubicBezTo>
                    <a:pt x="123" y="1087"/>
                    <a:pt x="123" y="1087"/>
                    <a:pt x="123" y="1087"/>
                  </a:cubicBezTo>
                  <a:cubicBezTo>
                    <a:pt x="0" y="1087"/>
                    <a:pt x="0" y="1087"/>
                    <a:pt x="0" y="1087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85" y="9"/>
                    <a:pt x="168" y="0"/>
                    <a:pt x="249" y="0"/>
                  </a:cubicBezTo>
                  <a:cubicBezTo>
                    <a:pt x="374" y="0"/>
                    <a:pt x="459" y="37"/>
                    <a:pt x="505" y="113"/>
                  </a:cubicBezTo>
                  <a:cubicBezTo>
                    <a:pt x="546" y="180"/>
                    <a:pt x="567" y="269"/>
                    <a:pt x="567" y="379"/>
                  </a:cubicBezTo>
                  <a:cubicBezTo>
                    <a:pt x="567" y="495"/>
                    <a:pt x="541" y="590"/>
                    <a:pt x="489" y="662"/>
                  </a:cubicBezTo>
                  <a:cubicBezTo>
                    <a:pt x="440" y="728"/>
                    <a:pt x="369" y="762"/>
                    <a:pt x="274" y="762"/>
                  </a:cubicBezTo>
                  <a:cubicBezTo>
                    <a:pt x="234" y="762"/>
                    <a:pt x="200" y="755"/>
                    <a:pt x="172" y="742"/>
                  </a:cubicBezTo>
                  <a:cubicBezTo>
                    <a:pt x="159" y="736"/>
                    <a:pt x="142" y="725"/>
                    <a:pt x="123" y="711"/>
                  </a:cubicBezTo>
                  <a:close/>
                  <a:moveTo>
                    <a:pt x="123" y="625"/>
                  </a:moveTo>
                  <a:cubicBezTo>
                    <a:pt x="165" y="666"/>
                    <a:pt x="210" y="687"/>
                    <a:pt x="260" y="687"/>
                  </a:cubicBezTo>
                  <a:cubicBezTo>
                    <a:pt x="324" y="687"/>
                    <a:pt x="371" y="655"/>
                    <a:pt x="400" y="591"/>
                  </a:cubicBezTo>
                  <a:cubicBezTo>
                    <a:pt x="427" y="533"/>
                    <a:pt x="441" y="462"/>
                    <a:pt x="441" y="378"/>
                  </a:cubicBezTo>
                  <a:cubicBezTo>
                    <a:pt x="441" y="272"/>
                    <a:pt x="422" y="193"/>
                    <a:pt x="386" y="140"/>
                  </a:cubicBezTo>
                  <a:cubicBezTo>
                    <a:pt x="356" y="96"/>
                    <a:pt x="304" y="74"/>
                    <a:pt x="230" y="74"/>
                  </a:cubicBezTo>
                  <a:cubicBezTo>
                    <a:pt x="198" y="74"/>
                    <a:pt x="162" y="77"/>
                    <a:pt x="123" y="83"/>
                  </a:cubicBezTo>
                  <a:lnTo>
                    <a:pt x="123" y="625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48" name="Freeform 53"/>
            <p:cNvSpPr>
              <a:spLocks noEditPoints="1"/>
            </p:cNvSpPr>
            <p:nvPr userDrawn="1"/>
          </p:nvSpPr>
          <p:spPr bwMode="gray">
            <a:xfrm>
              <a:off x="4815" y="591"/>
              <a:ext cx="9" cy="55"/>
            </a:xfrm>
            <a:custGeom>
              <a:avLst/>
              <a:gdLst/>
              <a:ahLst/>
              <a:cxnLst>
                <a:cxn ang="0">
                  <a:pos x="75" y="0"/>
                </a:cxn>
                <a:cxn ang="0">
                  <a:pos x="131" y="25"/>
                </a:cxn>
                <a:cxn ang="0">
                  <a:pos x="150" y="76"/>
                </a:cxn>
                <a:cxn ang="0">
                  <a:pos x="126" y="132"/>
                </a:cxn>
                <a:cxn ang="0">
                  <a:pos x="74" y="151"/>
                </a:cxn>
                <a:cxn ang="0">
                  <a:pos x="19" y="127"/>
                </a:cxn>
                <a:cxn ang="0">
                  <a:pos x="0" y="75"/>
                </a:cxn>
                <a:cxn ang="0">
                  <a:pos x="24" y="20"/>
                </a:cxn>
                <a:cxn ang="0">
                  <a:pos x="75" y="0"/>
                </a:cxn>
                <a:cxn ang="0">
                  <a:pos x="15" y="987"/>
                </a:cxn>
                <a:cxn ang="0">
                  <a:pos x="15" y="265"/>
                </a:cxn>
                <a:cxn ang="0">
                  <a:pos x="138" y="265"/>
                </a:cxn>
                <a:cxn ang="0">
                  <a:pos x="138" y="987"/>
                </a:cxn>
                <a:cxn ang="0">
                  <a:pos x="15" y="987"/>
                </a:cxn>
              </a:cxnLst>
              <a:rect l="0" t="0" r="r" b="b"/>
              <a:pathLst>
                <a:path w="150" h="987">
                  <a:moveTo>
                    <a:pt x="75" y="0"/>
                  </a:moveTo>
                  <a:cubicBezTo>
                    <a:pt x="97" y="0"/>
                    <a:pt x="116" y="9"/>
                    <a:pt x="131" y="25"/>
                  </a:cubicBezTo>
                  <a:cubicBezTo>
                    <a:pt x="144" y="40"/>
                    <a:pt x="150" y="57"/>
                    <a:pt x="150" y="76"/>
                  </a:cubicBezTo>
                  <a:cubicBezTo>
                    <a:pt x="150" y="98"/>
                    <a:pt x="142" y="117"/>
                    <a:pt x="126" y="132"/>
                  </a:cubicBezTo>
                  <a:cubicBezTo>
                    <a:pt x="112" y="145"/>
                    <a:pt x="94" y="151"/>
                    <a:pt x="74" y="151"/>
                  </a:cubicBezTo>
                  <a:cubicBezTo>
                    <a:pt x="52" y="151"/>
                    <a:pt x="33" y="143"/>
                    <a:pt x="19" y="127"/>
                  </a:cubicBezTo>
                  <a:cubicBezTo>
                    <a:pt x="6" y="112"/>
                    <a:pt x="0" y="95"/>
                    <a:pt x="0" y="75"/>
                  </a:cubicBezTo>
                  <a:cubicBezTo>
                    <a:pt x="0" y="53"/>
                    <a:pt x="8" y="35"/>
                    <a:pt x="24" y="20"/>
                  </a:cubicBezTo>
                  <a:cubicBezTo>
                    <a:pt x="38" y="7"/>
                    <a:pt x="55" y="0"/>
                    <a:pt x="75" y="0"/>
                  </a:cubicBezTo>
                  <a:close/>
                  <a:moveTo>
                    <a:pt x="15" y="987"/>
                  </a:moveTo>
                  <a:cubicBezTo>
                    <a:pt x="15" y="265"/>
                    <a:pt x="15" y="265"/>
                    <a:pt x="15" y="265"/>
                  </a:cubicBezTo>
                  <a:cubicBezTo>
                    <a:pt x="138" y="265"/>
                    <a:pt x="138" y="265"/>
                    <a:pt x="138" y="265"/>
                  </a:cubicBezTo>
                  <a:cubicBezTo>
                    <a:pt x="138" y="987"/>
                    <a:pt x="138" y="987"/>
                    <a:pt x="138" y="987"/>
                  </a:cubicBezTo>
                  <a:lnTo>
                    <a:pt x="15" y="987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49" name="Freeform 54"/>
            <p:cNvSpPr>
              <a:spLocks/>
            </p:cNvSpPr>
            <p:nvPr userDrawn="1"/>
          </p:nvSpPr>
          <p:spPr bwMode="gray">
            <a:xfrm>
              <a:off x="4836" y="604"/>
              <a:ext cx="31" cy="42"/>
            </a:xfrm>
            <a:custGeom>
              <a:avLst/>
              <a:gdLst/>
              <a:ahLst/>
              <a:cxnLst>
                <a:cxn ang="0">
                  <a:pos x="0" y="742"/>
                </a:cxn>
                <a:cxn ang="0">
                  <a:pos x="0" y="28"/>
                </a:cxn>
                <a:cxn ang="0">
                  <a:pos x="289" y="0"/>
                </a:cxn>
                <a:cxn ang="0">
                  <a:pos x="526" y="113"/>
                </a:cxn>
                <a:cxn ang="0">
                  <a:pos x="548" y="299"/>
                </a:cxn>
                <a:cxn ang="0">
                  <a:pos x="548" y="742"/>
                </a:cxn>
                <a:cxn ang="0">
                  <a:pos x="424" y="742"/>
                </a:cxn>
                <a:cxn ang="0">
                  <a:pos x="424" y="306"/>
                </a:cxn>
                <a:cxn ang="0">
                  <a:pos x="403" y="134"/>
                </a:cxn>
                <a:cxn ang="0">
                  <a:pos x="277" y="74"/>
                </a:cxn>
                <a:cxn ang="0">
                  <a:pos x="123" y="90"/>
                </a:cxn>
                <a:cxn ang="0">
                  <a:pos x="123" y="742"/>
                </a:cxn>
                <a:cxn ang="0">
                  <a:pos x="0" y="742"/>
                </a:cxn>
              </a:cxnLst>
              <a:rect l="0" t="0" r="r" b="b"/>
              <a:pathLst>
                <a:path w="548" h="742">
                  <a:moveTo>
                    <a:pt x="0" y="742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114" y="9"/>
                    <a:pt x="210" y="0"/>
                    <a:pt x="289" y="0"/>
                  </a:cubicBezTo>
                  <a:cubicBezTo>
                    <a:pt x="415" y="0"/>
                    <a:pt x="494" y="38"/>
                    <a:pt x="526" y="113"/>
                  </a:cubicBezTo>
                  <a:cubicBezTo>
                    <a:pt x="541" y="149"/>
                    <a:pt x="548" y="210"/>
                    <a:pt x="548" y="299"/>
                  </a:cubicBezTo>
                  <a:cubicBezTo>
                    <a:pt x="548" y="742"/>
                    <a:pt x="548" y="742"/>
                    <a:pt x="548" y="742"/>
                  </a:cubicBezTo>
                  <a:cubicBezTo>
                    <a:pt x="424" y="742"/>
                    <a:pt x="424" y="742"/>
                    <a:pt x="424" y="742"/>
                  </a:cubicBezTo>
                  <a:cubicBezTo>
                    <a:pt x="424" y="306"/>
                    <a:pt x="424" y="306"/>
                    <a:pt x="424" y="306"/>
                  </a:cubicBezTo>
                  <a:cubicBezTo>
                    <a:pt x="424" y="221"/>
                    <a:pt x="417" y="163"/>
                    <a:pt x="403" y="134"/>
                  </a:cubicBezTo>
                  <a:cubicBezTo>
                    <a:pt x="382" y="94"/>
                    <a:pt x="341" y="74"/>
                    <a:pt x="277" y="74"/>
                  </a:cubicBezTo>
                  <a:cubicBezTo>
                    <a:pt x="227" y="74"/>
                    <a:pt x="176" y="80"/>
                    <a:pt x="123" y="90"/>
                  </a:cubicBezTo>
                  <a:cubicBezTo>
                    <a:pt x="123" y="742"/>
                    <a:pt x="123" y="742"/>
                    <a:pt x="123" y="742"/>
                  </a:cubicBezTo>
                  <a:lnTo>
                    <a:pt x="0" y="74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50" name="Freeform 55"/>
            <p:cNvSpPr>
              <a:spLocks noEditPoints="1"/>
            </p:cNvSpPr>
            <p:nvPr userDrawn="1"/>
          </p:nvSpPr>
          <p:spPr bwMode="gray">
            <a:xfrm>
              <a:off x="4876" y="604"/>
              <a:ext cx="32" cy="62"/>
            </a:xfrm>
            <a:custGeom>
              <a:avLst/>
              <a:gdLst/>
              <a:ahLst/>
              <a:cxnLst>
                <a:cxn ang="0">
                  <a:pos x="445" y="677"/>
                </a:cxn>
                <a:cxn ang="0">
                  <a:pos x="399" y="721"/>
                </a:cxn>
                <a:cxn ang="0">
                  <a:pos x="257" y="762"/>
                </a:cxn>
                <a:cxn ang="0">
                  <a:pos x="97" y="708"/>
                </a:cxn>
                <a:cxn ang="0">
                  <a:pos x="0" y="414"/>
                </a:cxn>
                <a:cxn ang="0">
                  <a:pos x="71" y="131"/>
                </a:cxn>
                <a:cxn ang="0">
                  <a:pos x="340" y="0"/>
                </a:cxn>
                <a:cxn ang="0">
                  <a:pos x="569" y="28"/>
                </a:cxn>
                <a:cxn ang="0">
                  <a:pos x="569" y="601"/>
                </a:cxn>
                <a:cxn ang="0">
                  <a:pos x="555" y="843"/>
                </a:cxn>
                <a:cxn ang="0">
                  <a:pos x="422" y="1052"/>
                </a:cxn>
                <a:cxn ang="0">
                  <a:pos x="191" y="1098"/>
                </a:cxn>
                <a:cxn ang="0">
                  <a:pos x="98" y="1092"/>
                </a:cxn>
                <a:cxn ang="0">
                  <a:pos x="98" y="1018"/>
                </a:cxn>
                <a:cxn ang="0">
                  <a:pos x="190" y="1024"/>
                </a:cxn>
                <a:cxn ang="0">
                  <a:pos x="341" y="997"/>
                </a:cxn>
                <a:cxn ang="0">
                  <a:pos x="434" y="858"/>
                </a:cxn>
                <a:cxn ang="0">
                  <a:pos x="445" y="716"/>
                </a:cxn>
                <a:cxn ang="0">
                  <a:pos x="445" y="677"/>
                </a:cxn>
                <a:cxn ang="0">
                  <a:pos x="445" y="81"/>
                </a:cxn>
                <a:cxn ang="0">
                  <a:pos x="353" y="74"/>
                </a:cxn>
                <a:cxn ang="0">
                  <a:pos x="231" y="106"/>
                </a:cxn>
                <a:cxn ang="0">
                  <a:pos x="152" y="233"/>
                </a:cxn>
                <a:cxn ang="0">
                  <a:pos x="126" y="419"/>
                </a:cxn>
                <a:cxn ang="0">
                  <a:pos x="174" y="633"/>
                </a:cxn>
                <a:cxn ang="0">
                  <a:pos x="274" y="687"/>
                </a:cxn>
                <a:cxn ang="0">
                  <a:pos x="371" y="654"/>
                </a:cxn>
                <a:cxn ang="0">
                  <a:pos x="435" y="566"/>
                </a:cxn>
                <a:cxn ang="0">
                  <a:pos x="445" y="483"/>
                </a:cxn>
                <a:cxn ang="0">
                  <a:pos x="445" y="81"/>
                </a:cxn>
              </a:cxnLst>
              <a:rect l="0" t="0" r="r" b="b"/>
              <a:pathLst>
                <a:path w="569" h="1098">
                  <a:moveTo>
                    <a:pt x="445" y="677"/>
                  </a:moveTo>
                  <a:cubicBezTo>
                    <a:pt x="427" y="697"/>
                    <a:pt x="412" y="712"/>
                    <a:pt x="399" y="721"/>
                  </a:cubicBezTo>
                  <a:cubicBezTo>
                    <a:pt x="362" y="748"/>
                    <a:pt x="314" y="762"/>
                    <a:pt x="257" y="762"/>
                  </a:cubicBezTo>
                  <a:cubicBezTo>
                    <a:pt x="192" y="762"/>
                    <a:pt x="139" y="744"/>
                    <a:pt x="97" y="708"/>
                  </a:cubicBezTo>
                  <a:cubicBezTo>
                    <a:pt x="32" y="654"/>
                    <a:pt x="0" y="556"/>
                    <a:pt x="0" y="414"/>
                  </a:cubicBezTo>
                  <a:cubicBezTo>
                    <a:pt x="0" y="300"/>
                    <a:pt x="24" y="206"/>
                    <a:pt x="71" y="131"/>
                  </a:cubicBezTo>
                  <a:cubicBezTo>
                    <a:pt x="126" y="44"/>
                    <a:pt x="216" y="0"/>
                    <a:pt x="340" y="0"/>
                  </a:cubicBezTo>
                  <a:cubicBezTo>
                    <a:pt x="414" y="0"/>
                    <a:pt x="490" y="9"/>
                    <a:pt x="569" y="28"/>
                  </a:cubicBezTo>
                  <a:cubicBezTo>
                    <a:pt x="569" y="601"/>
                    <a:pt x="569" y="601"/>
                    <a:pt x="569" y="601"/>
                  </a:cubicBezTo>
                  <a:cubicBezTo>
                    <a:pt x="569" y="707"/>
                    <a:pt x="564" y="788"/>
                    <a:pt x="555" y="843"/>
                  </a:cubicBezTo>
                  <a:cubicBezTo>
                    <a:pt x="538" y="944"/>
                    <a:pt x="494" y="1013"/>
                    <a:pt x="422" y="1052"/>
                  </a:cubicBezTo>
                  <a:cubicBezTo>
                    <a:pt x="363" y="1083"/>
                    <a:pt x="286" y="1098"/>
                    <a:pt x="191" y="1098"/>
                  </a:cubicBezTo>
                  <a:cubicBezTo>
                    <a:pt x="164" y="1098"/>
                    <a:pt x="133" y="1096"/>
                    <a:pt x="98" y="1092"/>
                  </a:cubicBezTo>
                  <a:cubicBezTo>
                    <a:pt x="98" y="1018"/>
                    <a:pt x="98" y="1018"/>
                    <a:pt x="98" y="1018"/>
                  </a:cubicBezTo>
                  <a:cubicBezTo>
                    <a:pt x="130" y="1022"/>
                    <a:pt x="160" y="1024"/>
                    <a:pt x="190" y="1024"/>
                  </a:cubicBezTo>
                  <a:cubicBezTo>
                    <a:pt x="258" y="1024"/>
                    <a:pt x="308" y="1015"/>
                    <a:pt x="341" y="997"/>
                  </a:cubicBezTo>
                  <a:cubicBezTo>
                    <a:pt x="390" y="971"/>
                    <a:pt x="421" y="924"/>
                    <a:pt x="434" y="858"/>
                  </a:cubicBezTo>
                  <a:cubicBezTo>
                    <a:pt x="442" y="821"/>
                    <a:pt x="445" y="773"/>
                    <a:pt x="445" y="716"/>
                  </a:cubicBezTo>
                  <a:lnTo>
                    <a:pt x="445" y="677"/>
                  </a:lnTo>
                  <a:close/>
                  <a:moveTo>
                    <a:pt x="445" y="81"/>
                  </a:moveTo>
                  <a:cubicBezTo>
                    <a:pt x="411" y="77"/>
                    <a:pt x="380" y="74"/>
                    <a:pt x="353" y="74"/>
                  </a:cubicBezTo>
                  <a:cubicBezTo>
                    <a:pt x="301" y="74"/>
                    <a:pt x="260" y="85"/>
                    <a:pt x="231" y="106"/>
                  </a:cubicBezTo>
                  <a:cubicBezTo>
                    <a:pt x="197" y="130"/>
                    <a:pt x="171" y="173"/>
                    <a:pt x="152" y="233"/>
                  </a:cubicBezTo>
                  <a:cubicBezTo>
                    <a:pt x="135" y="287"/>
                    <a:pt x="126" y="348"/>
                    <a:pt x="126" y="419"/>
                  </a:cubicBezTo>
                  <a:cubicBezTo>
                    <a:pt x="126" y="517"/>
                    <a:pt x="142" y="589"/>
                    <a:pt x="174" y="633"/>
                  </a:cubicBezTo>
                  <a:cubicBezTo>
                    <a:pt x="199" y="669"/>
                    <a:pt x="233" y="687"/>
                    <a:pt x="274" y="687"/>
                  </a:cubicBezTo>
                  <a:cubicBezTo>
                    <a:pt x="308" y="687"/>
                    <a:pt x="341" y="676"/>
                    <a:pt x="371" y="654"/>
                  </a:cubicBezTo>
                  <a:cubicBezTo>
                    <a:pt x="401" y="631"/>
                    <a:pt x="423" y="602"/>
                    <a:pt x="435" y="566"/>
                  </a:cubicBezTo>
                  <a:cubicBezTo>
                    <a:pt x="442" y="547"/>
                    <a:pt x="445" y="520"/>
                    <a:pt x="445" y="483"/>
                  </a:cubicBezTo>
                  <a:lnTo>
                    <a:pt x="445" y="81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51" name="Freeform 56"/>
            <p:cNvSpPr>
              <a:spLocks/>
            </p:cNvSpPr>
            <p:nvPr userDrawn="1"/>
          </p:nvSpPr>
          <p:spPr bwMode="gray">
            <a:xfrm>
              <a:off x="4939" y="595"/>
              <a:ext cx="18" cy="5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24" y="0"/>
                </a:cxn>
                <a:cxn ang="0">
                  <a:pos x="124" y="195"/>
                </a:cxn>
                <a:cxn ang="0">
                  <a:pos x="318" y="195"/>
                </a:cxn>
                <a:cxn ang="0">
                  <a:pos x="318" y="273"/>
                </a:cxn>
                <a:cxn ang="0">
                  <a:pos x="124" y="273"/>
                </a:cxn>
                <a:cxn ang="0">
                  <a:pos x="124" y="656"/>
                </a:cxn>
                <a:cxn ang="0">
                  <a:pos x="156" y="804"/>
                </a:cxn>
                <a:cxn ang="0">
                  <a:pos x="225" y="836"/>
                </a:cxn>
                <a:cxn ang="0">
                  <a:pos x="277" y="838"/>
                </a:cxn>
                <a:cxn ang="0">
                  <a:pos x="318" y="838"/>
                </a:cxn>
                <a:cxn ang="0">
                  <a:pos x="318" y="917"/>
                </a:cxn>
                <a:cxn ang="0">
                  <a:pos x="251" y="917"/>
                </a:cxn>
                <a:cxn ang="0">
                  <a:pos x="127" y="904"/>
                </a:cxn>
                <a:cxn ang="0">
                  <a:pos x="11" y="782"/>
                </a:cxn>
                <a:cxn ang="0">
                  <a:pos x="0" y="638"/>
                </a:cxn>
                <a:cxn ang="0">
                  <a:pos x="0" y="0"/>
                </a:cxn>
              </a:cxnLst>
              <a:rect l="0" t="0" r="r" b="b"/>
              <a:pathLst>
                <a:path w="318" h="917">
                  <a:moveTo>
                    <a:pt x="0" y="0"/>
                  </a:moveTo>
                  <a:cubicBezTo>
                    <a:pt x="124" y="0"/>
                    <a:pt x="124" y="0"/>
                    <a:pt x="124" y="0"/>
                  </a:cubicBezTo>
                  <a:cubicBezTo>
                    <a:pt x="124" y="195"/>
                    <a:pt x="124" y="195"/>
                    <a:pt x="124" y="195"/>
                  </a:cubicBezTo>
                  <a:cubicBezTo>
                    <a:pt x="318" y="195"/>
                    <a:pt x="318" y="195"/>
                    <a:pt x="318" y="195"/>
                  </a:cubicBezTo>
                  <a:cubicBezTo>
                    <a:pt x="318" y="273"/>
                    <a:pt x="318" y="273"/>
                    <a:pt x="318" y="273"/>
                  </a:cubicBezTo>
                  <a:cubicBezTo>
                    <a:pt x="124" y="273"/>
                    <a:pt x="124" y="273"/>
                    <a:pt x="124" y="273"/>
                  </a:cubicBezTo>
                  <a:cubicBezTo>
                    <a:pt x="124" y="656"/>
                    <a:pt x="124" y="656"/>
                    <a:pt x="124" y="656"/>
                  </a:cubicBezTo>
                  <a:cubicBezTo>
                    <a:pt x="124" y="729"/>
                    <a:pt x="135" y="778"/>
                    <a:pt x="156" y="804"/>
                  </a:cubicBezTo>
                  <a:cubicBezTo>
                    <a:pt x="171" y="821"/>
                    <a:pt x="194" y="832"/>
                    <a:pt x="225" y="836"/>
                  </a:cubicBezTo>
                  <a:cubicBezTo>
                    <a:pt x="235" y="837"/>
                    <a:pt x="252" y="838"/>
                    <a:pt x="277" y="838"/>
                  </a:cubicBezTo>
                  <a:cubicBezTo>
                    <a:pt x="318" y="838"/>
                    <a:pt x="318" y="838"/>
                    <a:pt x="318" y="838"/>
                  </a:cubicBezTo>
                  <a:cubicBezTo>
                    <a:pt x="318" y="917"/>
                    <a:pt x="318" y="917"/>
                    <a:pt x="318" y="917"/>
                  </a:cubicBezTo>
                  <a:cubicBezTo>
                    <a:pt x="251" y="917"/>
                    <a:pt x="251" y="917"/>
                    <a:pt x="251" y="917"/>
                  </a:cubicBezTo>
                  <a:cubicBezTo>
                    <a:pt x="198" y="917"/>
                    <a:pt x="157" y="913"/>
                    <a:pt x="127" y="904"/>
                  </a:cubicBezTo>
                  <a:cubicBezTo>
                    <a:pt x="64" y="887"/>
                    <a:pt x="26" y="846"/>
                    <a:pt x="11" y="782"/>
                  </a:cubicBezTo>
                  <a:cubicBezTo>
                    <a:pt x="4" y="747"/>
                    <a:pt x="0" y="699"/>
                    <a:pt x="0" y="63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52" name="Freeform 57"/>
            <p:cNvSpPr>
              <a:spLocks noEditPoints="1"/>
            </p:cNvSpPr>
            <p:nvPr userDrawn="1"/>
          </p:nvSpPr>
          <p:spPr bwMode="gray">
            <a:xfrm>
              <a:off x="4963" y="604"/>
              <a:ext cx="34" cy="43"/>
            </a:xfrm>
            <a:custGeom>
              <a:avLst/>
              <a:gdLst/>
              <a:ahLst/>
              <a:cxnLst>
                <a:cxn ang="0">
                  <a:pos x="304" y="0"/>
                </a:cxn>
                <a:cxn ang="0">
                  <a:pos x="534" y="103"/>
                </a:cxn>
                <a:cxn ang="0">
                  <a:pos x="607" y="381"/>
                </a:cxn>
                <a:cxn ang="0">
                  <a:pos x="534" y="659"/>
                </a:cxn>
                <a:cxn ang="0">
                  <a:pos x="304" y="762"/>
                </a:cxn>
                <a:cxn ang="0">
                  <a:pos x="0" y="375"/>
                </a:cxn>
                <a:cxn ang="0">
                  <a:pos x="73" y="103"/>
                </a:cxn>
                <a:cxn ang="0">
                  <a:pos x="304" y="0"/>
                </a:cxn>
                <a:cxn ang="0">
                  <a:pos x="304" y="74"/>
                </a:cxn>
                <a:cxn ang="0">
                  <a:pos x="159" y="168"/>
                </a:cxn>
                <a:cxn ang="0">
                  <a:pos x="126" y="377"/>
                </a:cxn>
                <a:cxn ang="0">
                  <a:pos x="159" y="593"/>
                </a:cxn>
                <a:cxn ang="0">
                  <a:pos x="304" y="687"/>
                </a:cxn>
                <a:cxn ang="0">
                  <a:pos x="448" y="593"/>
                </a:cxn>
                <a:cxn ang="0">
                  <a:pos x="481" y="380"/>
                </a:cxn>
                <a:cxn ang="0">
                  <a:pos x="448" y="168"/>
                </a:cxn>
                <a:cxn ang="0">
                  <a:pos x="304" y="74"/>
                </a:cxn>
              </a:cxnLst>
              <a:rect l="0" t="0" r="r" b="b"/>
              <a:pathLst>
                <a:path w="607" h="762">
                  <a:moveTo>
                    <a:pt x="304" y="0"/>
                  </a:moveTo>
                  <a:cubicBezTo>
                    <a:pt x="407" y="0"/>
                    <a:pt x="484" y="34"/>
                    <a:pt x="534" y="103"/>
                  </a:cubicBezTo>
                  <a:cubicBezTo>
                    <a:pt x="583" y="169"/>
                    <a:pt x="607" y="262"/>
                    <a:pt x="607" y="381"/>
                  </a:cubicBezTo>
                  <a:cubicBezTo>
                    <a:pt x="607" y="499"/>
                    <a:pt x="583" y="591"/>
                    <a:pt x="534" y="659"/>
                  </a:cubicBezTo>
                  <a:cubicBezTo>
                    <a:pt x="485" y="727"/>
                    <a:pt x="408" y="762"/>
                    <a:pt x="304" y="762"/>
                  </a:cubicBezTo>
                  <a:cubicBezTo>
                    <a:pt x="101" y="762"/>
                    <a:pt x="0" y="633"/>
                    <a:pt x="0" y="375"/>
                  </a:cubicBezTo>
                  <a:cubicBezTo>
                    <a:pt x="0" y="260"/>
                    <a:pt x="24" y="169"/>
                    <a:pt x="73" y="103"/>
                  </a:cubicBezTo>
                  <a:cubicBezTo>
                    <a:pt x="123" y="34"/>
                    <a:pt x="200" y="0"/>
                    <a:pt x="304" y="0"/>
                  </a:cubicBezTo>
                  <a:close/>
                  <a:moveTo>
                    <a:pt x="304" y="74"/>
                  </a:moveTo>
                  <a:cubicBezTo>
                    <a:pt x="234" y="74"/>
                    <a:pt x="186" y="106"/>
                    <a:pt x="159" y="168"/>
                  </a:cubicBezTo>
                  <a:cubicBezTo>
                    <a:pt x="137" y="220"/>
                    <a:pt x="126" y="290"/>
                    <a:pt x="126" y="377"/>
                  </a:cubicBezTo>
                  <a:cubicBezTo>
                    <a:pt x="126" y="469"/>
                    <a:pt x="137" y="541"/>
                    <a:pt x="159" y="593"/>
                  </a:cubicBezTo>
                  <a:cubicBezTo>
                    <a:pt x="186" y="655"/>
                    <a:pt x="234" y="687"/>
                    <a:pt x="304" y="687"/>
                  </a:cubicBezTo>
                  <a:cubicBezTo>
                    <a:pt x="374" y="687"/>
                    <a:pt x="422" y="655"/>
                    <a:pt x="448" y="593"/>
                  </a:cubicBezTo>
                  <a:cubicBezTo>
                    <a:pt x="470" y="541"/>
                    <a:pt x="481" y="470"/>
                    <a:pt x="481" y="380"/>
                  </a:cubicBezTo>
                  <a:cubicBezTo>
                    <a:pt x="481" y="289"/>
                    <a:pt x="470" y="219"/>
                    <a:pt x="448" y="168"/>
                  </a:cubicBezTo>
                  <a:cubicBezTo>
                    <a:pt x="421" y="106"/>
                    <a:pt x="373" y="74"/>
                    <a:pt x="304" y="74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53" name="Freeform 58"/>
            <p:cNvSpPr>
              <a:spLocks/>
            </p:cNvSpPr>
            <p:nvPr userDrawn="1"/>
          </p:nvSpPr>
          <p:spPr bwMode="gray">
            <a:xfrm>
              <a:off x="5007" y="604"/>
              <a:ext cx="52" cy="42"/>
            </a:xfrm>
            <a:custGeom>
              <a:avLst/>
              <a:gdLst/>
              <a:ahLst/>
              <a:cxnLst>
                <a:cxn ang="0">
                  <a:pos x="0" y="742"/>
                </a:cxn>
                <a:cxn ang="0">
                  <a:pos x="0" y="28"/>
                </a:cxn>
                <a:cxn ang="0">
                  <a:pos x="267" y="0"/>
                </a:cxn>
                <a:cxn ang="0">
                  <a:pos x="460" y="46"/>
                </a:cxn>
                <a:cxn ang="0">
                  <a:pos x="691" y="0"/>
                </a:cxn>
                <a:cxn ang="0">
                  <a:pos x="912" y="114"/>
                </a:cxn>
                <a:cxn ang="0">
                  <a:pos x="933" y="299"/>
                </a:cxn>
                <a:cxn ang="0">
                  <a:pos x="933" y="742"/>
                </a:cxn>
                <a:cxn ang="0">
                  <a:pos x="809" y="742"/>
                </a:cxn>
                <a:cxn ang="0">
                  <a:pos x="809" y="306"/>
                </a:cxn>
                <a:cxn ang="0">
                  <a:pos x="790" y="135"/>
                </a:cxn>
                <a:cxn ang="0">
                  <a:pos x="675" y="74"/>
                </a:cxn>
                <a:cxn ang="0">
                  <a:pos x="528" y="108"/>
                </a:cxn>
                <a:cxn ang="0">
                  <a:pos x="528" y="742"/>
                </a:cxn>
                <a:cxn ang="0">
                  <a:pos x="405" y="742"/>
                </a:cxn>
                <a:cxn ang="0">
                  <a:pos x="405" y="301"/>
                </a:cxn>
                <a:cxn ang="0">
                  <a:pos x="385" y="135"/>
                </a:cxn>
                <a:cxn ang="0">
                  <a:pos x="267" y="74"/>
                </a:cxn>
                <a:cxn ang="0">
                  <a:pos x="124" y="90"/>
                </a:cxn>
                <a:cxn ang="0">
                  <a:pos x="124" y="742"/>
                </a:cxn>
                <a:cxn ang="0">
                  <a:pos x="0" y="742"/>
                </a:cxn>
              </a:cxnLst>
              <a:rect l="0" t="0" r="r" b="b"/>
              <a:pathLst>
                <a:path w="933" h="742">
                  <a:moveTo>
                    <a:pt x="0" y="742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113" y="9"/>
                    <a:pt x="202" y="0"/>
                    <a:pt x="267" y="0"/>
                  </a:cubicBezTo>
                  <a:cubicBezTo>
                    <a:pt x="352" y="0"/>
                    <a:pt x="417" y="15"/>
                    <a:pt x="460" y="46"/>
                  </a:cubicBezTo>
                  <a:cubicBezTo>
                    <a:pt x="538" y="15"/>
                    <a:pt x="615" y="0"/>
                    <a:pt x="691" y="0"/>
                  </a:cubicBezTo>
                  <a:cubicBezTo>
                    <a:pt x="808" y="0"/>
                    <a:pt x="881" y="38"/>
                    <a:pt x="912" y="114"/>
                  </a:cubicBezTo>
                  <a:cubicBezTo>
                    <a:pt x="926" y="149"/>
                    <a:pt x="933" y="211"/>
                    <a:pt x="933" y="299"/>
                  </a:cubicBezTo>
                  <a:cubicBezTo>
                    <a:pt x="933" y="742"/>
                    <a:pt x="933" y="742"/>
                    <a:pt x="933" y="742"/>
                  </a:cubicBezTo>
                  <a:cubicBezTo>
                    <a:pt x="809" y="742"/>
                    <a:pt x="809" y="742"/>
                    <a:pt x="809" y="742"/>
                  </a:cubicBezTo>
                  <a:cubicBezTo>
                    <a:pt x="809" y="306"/>
                    <a:pt x="809" y="306"/>
                    <a:pt x="809" y="306"/>
                  </a:cubicBezTo>
                  <a:cubicBezTo>
                    <a:pt x="809" y="222"/>
                    <a:pt x="803" y="164"/>
                    <a:pt x="790" y="135"/>
                  </a:cubicBezTo>
                  <a:cubicBezTo>
                    <a:pt x="771" y="94"/>
                    <a:pt x="733" y="74"/>
                    <a:pt x="675" y="74"/>
                  </a:cubicBezTo>
                  <a:cubicBezTo>
                    <a:pt x="627" y="74"/>
                    <a:pt x="578" y="86"/>
                    <a:pt x="528" y="108"/>
                  </a:cubicBezTo>
                  <a:cubicBezTo>
                    <a:pt x="528" y="742"/>
                    <a:pt x="528" y="742"/>
                    <a:pt x="528" y="742"/>
                  </a:cubicBezTo>
                  <a:cubicBezTo>
                    <a:pt x="405" y="742"/>
                    <a:pt x="405" y="742"/>
                    <a:pt x="405" y="742"/>
                  </a:cubicBezTo>
                  <a:cubicBezTo>
                    <a:pt x="405" y="301"/>
                    <a:pt x="405" y="301"/>
                    <a:pt x="405" y="301"/>
                  </a:cubicBezTo>
                  <a:cubicBezTo>
                    <a:pt x="405" y="219"/>
                    <a:pt x="398" y="164"/>
                    <a:pt x="385" y="135"/>
                  </a:cubicBezTo>
                  <a:cubicBezTo>
                    <a:pt x="366" y="94"/>
                    <a:pt x="327" y="74"/>
                    <a:pt x="267" y="74"/>
                  </a:cubicBezTo>
                  <a:cubicBezTo>
                    <a:pt x="221" y="74"/>
                    <a:pt x="173" y="80"/>
                    <a:pt x="124" y="90"/>
                  </a:cubicBezTo>
                  <a:cubicBezTo>
                    <a:pt x="124" y="742"/>
                    <a:pt x="124" y="742"/>
                    <a:pt x="124" y="742"/>
                  </a:cubicBezTo>
                  <a:lnTo>
                    <a:pt x="0" y="74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54" name="Freeform 59"/>
            <p:cNvSpPr>
              <a:spLocks noEditPoints="1"/>
            </p:cNvSpPr>
            <p:nvPr userDrawn="1"/>
          </p:nvSpPr>
          <p:spPr bwMode="gray">
            <a:xfrm>
              <a:off x="5069" y="604"/>
              <a:ext cx="34" cy="43"/>
            </a:xfrm>
            <a:custGeom>
              <a:avLst/>
              <a:gdLst/>
              <a:ahLst/>
              <a:cxnLst>
                <a:cxn ang="0">
                  <a:pos x="304" y="0"/>
                </a:cxn>
                <a:cxn ang="0">
                  <a:pos x="534" y="103"/>
                </a:cxn>
                <a:cxn ang="0">
                  <a:pos x="607" y="381"/>
                </a:cxn>
                <a:cxn ang="0">
                  <a:pos x="534" y="659"/>
                </a:cxn>
                <a:cxn ang="0">
                  <a:pos x="304" y="762"/>
                </a:cxn>
                <a:cxn ang="0">
                  <a:pos x="0" y="375"/>
                </a:cxn>
                <a:cxn ang="0">
                  <a:pos x="73" y="103"/>
                </a:cxn>
                <a:cxn ang="0">
                  <a:pos x="304" y="0"/>
                </a:cxn>
                <a:cxn ang="0">
                  <a:pos x="304" y="74"/>
                </a:cxn>
                <a:cxn ang="0">
                  <a:pos x="159" y="168"/>
                </a:cxn>
                <a:cxn ang="0">
                  <a:pos x="126" y="377"/>
                </a:cxn>
                <a:cxn ang="0">
                  <a:pos x="159" y="593"/>
                </a:cxn>
                <a:cxn ang="0">
                  <a:pos x="304" y="687"/>
                </a:cxn>
                <a:cxn ang="0">
                  <a:pos x="448" y="593"/>
                </a:cxn>
                <a:cxn ang="0">
                  <a:pos x="481" y="380"/>
                </a:cxn>
                <a:cxn ang="0">
                  <a:pos x="448" y="168"/>
                </a:cxn>
                <a:cxn ang="0">
                  <a:pos x="304" y="74"/>
                </a:cxn>
              </a:cxnLst>
              <a:rect l="0" t="0" r="r" b="b"/>
              <a:pathLst>
                <a:path w="607" h="762">
                  <a:moveTo>
                    <a:pt x="304" y="0"/>
                  </a:moveTo>
                  <a:cubicBezTo>
                    <a:pt x="407" y="0"/>
                    <a:pt x="484" y="34"/>
                    <a:pt x="534" y="103"/>
                  </a:cubicBezTo>
                  <a:cubicBezTo>
                    <a:pt x="583" y="169"/>
                    <a:pt x="607" y="262"/>
                    <a:pt x="607" y="381"/>
                  </a:cubicBezTo>
                  <a:cubicBezTo>
                    <a:pt x="607" y="499"/>
                    <a:pt x="583" y="591"/>
                    <a:pt x="534" y="659"/>
                  </a:cubicBezTo>
                  <a:cubicBezTo>
                    <a:pt x="485" y="727"/>
                    <a:pt x="408" y="762"/>
                    <a:pt x="304" y="762"/>
                  </a:cubicBezTo>
                  <a:cubicBezTo>
                    <a:pt x="101" y="762"/>
                    <a:pt x="0" y="633"/>
                    <a:pt x="0" y="375"/>
                  </a:cubicBezTo>
                  <a:cubicBezTo>
                    <a:pt x="0" y="260"/>
                    <a:pt x="24" y="169"/>
                    <a:pt x="73" y="103"/>
                  </a:cubicBezTo>
                  <a:cubicBezTo>
                    <a:pt x="123" y="34"/>
                    <a:pt x="200" y="0"/>
                    <a:pt x="304" y="0"/>
                  </a:cubicBezTo>
                  <a:close/>
                  <a:moveTo>
                    <a:pt x="304" y="74"/>
                  </a:moveTo>
                  <a:cubicBezTo>
                    <a:pt x="234" y="74"/>
                    <a:pt x="186" y="106"/>
                    <a:pt x="159" y="168"/>
                  </a:cubicBezTo>
                  <a:cubicBezTo>
                    <a:pt x="137" y="220"/>
                    <a:pt x="126" y="290"/>
                    <a:pt x="126" y="377"/>
                  </a:cubicBezTo>
                  <a:cubicBezTo>
                    <a:pt x="126" y="469"/>
                    <a:pt x="137" y="541"/>
                    <a:pt x="159" y="593"/>
                  </a:cubicBezTo>
                  <a:cubicBezTo>
                    <a:pt x="186" y="655"/>
                    <a:pt x="234" y="687"/>
                    <a:pt x="304" y="687"/>
                  </a:cubicBezTo>
                  <a:cubicBezTo>
                    <a:pt x="374" y="687"/>
                    <a:pt x="422" y="655"/>
                    <a:pt x="448" y="593"/>
                  </a:cubicBezTo>
                  <a:cubicBezTo>
                    <a:pt x="470" y="541"/>
                    <a:pt x="481" y="470"/>
                    <a:pt x="481" y="380"/>
                  </a:cubicBezTo>
                  <a:cubicBezTo>
                    <a:pt x="481" y="289"/>
                    <a:pt x="470" y="219"/>
                    <a:pt x="448" y="168"/>
                  </a:cubicBezTo>
                  <a:cubicBezTo>
                    <a:pt x="421" y="106"/>
                    <a:pt x="373" y="74"/>
                    <a:pt x="304" y="74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55" name="Freeform 60"/>
            <p:cNvSpPr>
              <a:spLocks/>
            </p:cNvSpPr>
            <p:nvPr userDrawn="1"/>
          </p:nvSpPr>
          <p:spPr bwMode="gray">
            <a:xfrm>
              <a:off x="5113" y="604"/>
              <a:ext cx="17" cy="42"/>
            </a:xfrm>
            <a:custGeom>
              <a:avLst/>
              <a:gdLst/>
              <a:ahLst/>
              <a:cxnLst>
                <a:cxn ang="0">
                  <a:pos x="0" y="742"/>
                </a:cxn>
                <a:cxn ang="0">
                  <a:pos x="0" y="31"/>
                </a:cxn>
                <a:cxn ang="0">
                  <a:pos x="312" y="0"/>
                </a:cxn>
                <a:cxn ang="0">
                  <a:pos x="312" y="77"/>
                </a:cxn>
                <a:cxn ang="0">
                  <a:pos x="124" y="90"/>
                </a:cxn>
                <a:cxn ang="0">
                  <a:pos x="124" y="742"/>
                </a:cxn>
                <a:cxn ang="0">
                  <a:pos x="0" y="742"/>
                </a:cxn>
              </a:cxnLst>
              <a:rect l="0" t="0" r="r" b="b"/>
              <a:pathLst>
                <a:path w="312" h="742">
                  <a:moveTo>
                    <a:pt x="0" y="742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94" y="11"/>
                    <a:pt x="198" y="1"/>
                    <a:pt x="312" y="0"/>
                  </a:cubicBezTo>
                  <a:cubicBezTo>
                    <a:pt x="312" y="77"/>
                    <a:pt x="312" y="77"/>
                    <a:pt x="312" y="77"/>
                  </a:cubicBezTo>
                  <a:cubicBezTo>
                    <a:pt x="243" y="78"/>
                    <a:pt x="180" y="82"/>
                    <a:pt x="124" y="90"/>
                  </a:cubicBezTo>
                  <a:cubicBezTo>
                    <a:pt x="124" y="742"/>
                    <a:pt x="124" y="742"/>
                    <a:pt x="124" y="742"/>
                  </a:cubicBezTo>
                  <a:lnTo>
                    <a:pt x="0" y="74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56" name="Freeform 61"/>
            <p:cNvSpPr>
              <a:spLocks/>
            </p:cNvSpPr>
            <p:nvPr userDrawn="1"/>
          </p:nvSpPr>
          <p:spPr bwMode="gray">
            <a:xfrm>
              <a:off x="5138" y="604"/>
              <a:ext cx="17" cy="42"/>
            </a:xfrm>
            <a:custGeom>
              <a:avLst/>
              <a:gdLst/>
              <a:ahLst/>
              <a:cxnLst>
                <a:cxn ang="0">
                  <a:pos x="0" y="742"/>
                </a:cxn>
                <a:cxn ang="0">
                  <a:pos x="0" y="31"/>
                </a:cxn>
                <a:cxn ang="0">
                  <a:pos x="312" y="0"/>
                </a:cxn>
                <a:cxn ang="0">
                  <a:pos x="312" y="77"/>
                </a:cxn>
                <a:cxn ang="0">
                  <a:pos x="124" y="90"/>
                </a:cxn>
                <a:cxn ang="0">
                  <a:pos x="124" y="742"/>
                </a:cxn>
                <a:cxn ang="0">
                  <a:pos x="0" y="742"/>
                </a:cxn>
              </a:cxnLst>
              <a:rect l="0" t="0" r="r" b="b"/>
              <a:pathLst>
                <a:path w="312" h="742">
                  <a:moveTo>
                    <a:pt x="0" y="742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94" y="11"/>
                    <a:pt x="198" y="1"/>
                    <a:pt x="312" y="0"/>
                  </a:cubicBezTo>
                  <a:cubicBezTo>
                    <a:pt x="312" y="77"/>
                    <a:pt x="312" y="77"/>
                    <a:pt x="312" y="77"/>
                  </a:cubicBezTo>
                  <a:cubicBezTo>
                    <a:pt x="243" y="78"/>
                    <a:pt x="180" y="82"/>
                    <a:pt x="124" y="90"/>
                  </a:cubicBezTo>
                  <a:cubicBezTo>
                    <a:pt x="124" y="742"/>
                    <a:pt x="124" y="742"/>
                    <a:pt x="124" y="742"/>
                  </a:cubicBezTo>
                  <a:lnTo>
                    <a:pt x="0" y="74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57" name="Freeform 62"/>
            <p:cNvSpPr>
              <a:spLocks noEditPoints="1"/>
            </p:cNvSpPr>
            <p:nvPr userDrawn="1"/>
          </p:nvSpPr>
          <p:spPr bwMode="gray">
            <a:xfrm>
              <a:off x="5160" y="604"/>
              <a:ext cx="34" cy="43"/>
            </a:xfrm>
            <a:custGeom>
              <a:avLst/>
              <a:gdLst/>
              <a:ahLst/>
              <a:cxnLst>
                <a:cxn ang="0">
                  <a:pos x="304" y="0"/>
                </a:cxn>
                <a:cxn ang="0">
                  <a:pos x="534" y="103"/>
                </a:cxn>
                <a:cxn ang="0">
                  <a:pos x="607" y="381"/>
                </a:cxn>
                <a:cxn ang="0">
                  <a:pos x="534" y="659"/>
                </a:cxn>
                <a:cxn ang="0">
                  <a:pos x="305" y="762"/>
                </a:cxn>
                <a:cxn ang="0">
                  <a:pos x="0" y="375"/>
                </a:cxn>
                <a:cxn ang="0">
                  <a:pos x="73" y="103"/>
                </a:cxn>
                <a:cxn ang="0">
                  <a:pos x="304" y="0"/>
                </a:cxn>
                <a:cxn ang="0">
                  <a:pos x="304" y="74"/>
                </a:cxn>
                <a:cxn ang="0">
                  <a:pos x="159" y="168"/>
                </a:cxn>
                <a:cxn ang="0">
                  <a:pos x="126" y="377"/>
                </a:cxn>
                <a:cxn ang="0">
                  <a:pos x="159" y="593"/>
                </a:cxn>
                <a:cxn ang="0">
                  <a:pos x="304" y="687"/>
                </a:cxn>
                <a:cxn ang="0">
                  <a:pos x="448" y="593"/>
                </a:cxn>
                <a:cxn ang="0">
                  <a:pos x="481" y="380"/>
                </a:cxn>
                <a:cxn ang="0">
                  <a:pos x="448" y="168"/>
                </a:cxn>
                <a:cxn ang="0">
                  <a:pos x="304" y="74"/>
                </a:cxn>
              </a:cxnLst>
              <a:rect l="0" t="0" r="r" b="b"/>
              <a:pathLst>
                <a:path w="607" h="762">
                  <a:moveTo>
                    <a:pt x="304" y="0"/>
                  </a:moveTo>
                  <a:cubicBezTo>
                    <a:pt x="407" y="0"/>
                    <a:pt x="484" y="34"/>
                    <a:pt x="534" y="103"/>
                  </a:cubicBezTo>
                  <a:cubicBezTo>
                    <a:pt x="583" y="169"/>
                    <a:pt x="607" y="262"/>
                    <a:pt x="607" y="381"/>
                  </a:cubicBezTo>
                  <a:cubicBezTo>
                    <a:pt x="607" y="499"/>
                    <a:pt x="583" y="591"/>
                    <a:pt x="534" y="659"/>
                  </a:cubicBezTo>
                  <a:cubicBezTo>
                    <a:pt x="485" y="727"/>
                    <a:pt x="408" y="762"/>
                    <a:pt x="305" y="762"/>
                  </a:cubicBezTo>
                  <a:cubicBezTo>
                    <a:pt x="102" y="762"/>
                    <a:pt x="0" y="633"/>
                    <a:pt x="0" y="375"/>
                  </a:cubicBezTo>
                  <a:cubicBezTo>
                    <a:pt x="0" y="260"/>
                    <a:pt x="24" y="169"/>
                    <a:pt x="73" y="103"/>
                  </a:cubicBezTo>
                  <a:cubicBezTo>
                    <a:pt x="123" y="34"/>
                    <a:pt x="200" y="0"/>
                    <a:pt x="304" y="0"/>
                  </a:cubicBezTo>
                  <a:close/>
                  <a:moveTo>
                    <a:pt x="304" y="74"/>
                  </a:moveTo>
                  <a:cubicBezTo>
                    <a:pt x="234" y="74"/>
                    <a:pt x="186" y="106"/>
                    <a:pt x="159" y="168"/>
                  </a:cubicBezTo>
                  <a:cubicBezTo>
                    <a:pt x="137" y="220"/>
                    <a:pt x="126" y="290"/>
                    <a:pt x="126" y="377"/>
                  </a:cubicBezTo>
                  <a:cubicBezTo>
                    <a:pt x="126" y="469"/>
                    <a:pt x="137" y="541"/>
                    <a:pt x="159" y="593"/>
                  </a:cubicBezTo>
                  <a:cubicBezTo>
                    <a:pt x="186" y="655"/>
                    <a:pt x="234" y="687"/>
                    <a:pt x="304" y="687"/>
                  </a:cubicBezTo>
                  <a:cubicBezTo>
                    <a:pt x="374" y="687"/>
                    <a:pt x="422" y="655"/>
                    <a:pt x="448" y="593"/>
                  </a:cubicBezTo>
                  <a:cubicBezTo>
                    <a:pt x="470" y="541"/>
                    <a:pt x="481" y="470"/>
                    <a:pt x="481" y="380"/>
                  </a:cubicBezTo>
                  <a:cubicBezTo>
                    <a:pt x="481" y="289"/>
                    <a:pt x="470" y="219"/>
                    <a:pt x="448" y="168"/>
                  </a:cubicBezTo>
                  <a:cubicBezTo>
                    <a:pt x="421" y="106"/>
                    <a:pt x="373" y="74"/>
                    <a:pt x="304" y="74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58" name="Freeform 63"/>
            <p:cNvSpPr>
              <a:spLocks/>
            </p:cNvSpPr>
            <p:nvPr userDrawn="1"/>
          </p:nvSpPr>
          <p:spPr bwMode="gray">
            <a:xfrm>
              <a:off x="5198" y="605"/>
              <a:ext cx="52" cy="41"/>
            </a:xfrm>
            <a:custGeom>
              <a:avLst/>
              <a:gdLst/>
              <a:ahLst/>
              <a:cxnLst>
                <a:cxn ang="0">
                  <a:pos x="204" y="722"/>
                </a:cxn>
                <a:cxn ang="0">
                  <a:pos x="0" y="0"/>
                </a:cxn>
                <a:cxn ang="0">
                  <a:pos x="124" y="0"/>
                </a:cxn>
                <a:cxn ang="0">
                  <a:pos x="277" y="588"/>
                </a:cxn>
                <a:cxn ang="0">
                  <a:pos x="412" y="0"/>
                </a:cxn>
                <a:cxn ang="0">
                  <a:pos x="534" y="0"/>
                </a:cxn>
                <a:cxn ang="0">
                  <a:pos x="676" y="588"/>
                </a:cxn>
                <a:cxn ang="0">
                  <a:pos x="828" y="0"/>
                </a:cxn>
                <a:cxn ang="0">
                  <a:pos x="929" y="0"/>
                </a:cxn>
                <a:cxn ang="0">
                  <a:pos x="726" y="722"/>
                </a:cxn>
                <a:cxn ang="0">
                  <a:pos x="603" y="722"/>
                </a:cxn>
                <a:cxn ang="0">
                  <a:pos x="495" y="255"/>
                </a:cxn>
                <a:cxn ang="0">
                  <a:pos x="468" y="107"/>
                </a:cxn>
                <a:cxn ang="0">
                  <a:pos x="440" y="254"/>
                </a:cxn>
                <a:cxn ang="0">
                  <a:pos x="332" y="722"/>
                </a:cxn>
                <a:cxn ang="0">
                  <a:pos x="204" y="722"/>
                </a:cxn>
              </a:cxnLst>
              <a:rect l="0" t="0" r="r" b="b"/>
              <a:pathLst>
                <a:path w="929" h="722">
                  <a:moveTo>
                    <a:pt x="204" y="722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277" y="588"/>
                    <a:pt x="277" y="588"/>
                    <a:pt x="277" y="588"/>
                  </a:cubicBezTo>
                  <a:cubicBezTo>
                    <a:pt x="412" y="0"/>
                    <a:pt x="412" y="0"/>
                    <a:pt x="412" y="0"/>
                  </a:cubicBezTo>
                  <a:cubicBezTo>
                    <a:pt x="534" y="0"/>
                    <a:pt x="534" y="0"/>
                    <a:pt x="534" y="0"/>
                  </a:cubicBezTo>
                  <a:cubicBezTo>
                    <a:pt x="676" y="588"/>
                    <a:pt x="676" y="588"/>
                    <a:pt x="676" y="588"/>
                  </a:cubicBezTo>
                  <a:cubicBezTo>
                    <a:pt x="828" y="0"/>
                    <a:pt x="828" y="0"/>
                    <a:pt x="828" y="0"/>
                  </a:cubicBezTo>
                  <a:cubicBezTo>
                    <a:pt x="929" y="0"/>
                    <a:pt x="929" y="0"/>
                    <a:pt x="929" y="0"/>
                  </a:cubicBezTo>
                  <a:cubicBezTo>
                    <a:pt x="726" y="722"/>
                    <a:pt x="726" y="722"/>
                    <a:pt x="726" y="722"/>
                  </a:cubicBezTo>
                  <a:cubicBezTo>
                    <a:pt x="603" y="722"/>
                    <a:pt x="603" y="722"/>
                    <a:pt x="603" y="722"/>
                  </a:cubicBezTo>
                  <a:cubicBezTo>
                    <a:pt x="495" y="255"/>
                    <a:pt x="495" y="255"/>
                    <a:pt x="495" y="255"/>
                  </a:cubicBezTo>
                  <a:cubicBezTo>
                    <a:pt x="487" y="221"/>
                    <a:pt x="478" y="172"/>
                    <a:pt x="468" y="107"/>
                  </a:cubicBezTo>
                  <a:cubicBezTo>
                    <a:pt x="460" y="159"/>
                    <a:pt x="451" y="208"/>
                    <a:pt x="440" y="254"/>
                  </a:cubicBezTo>
                  <a:cubicBezTo>
                    <a:pt x="332" y="722"/>
                    <a:pt x="332" y="722"/>
                    <a:pt x="332" y="722"/>
                  </a:cubicBezTo>
                  <a:lnTo>
                    <a:pt x="204" y="72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59" name="Freeform 64"/>
            <p:cNvSpPr>
              <a:spLocks/>
            </p:cNvSpPr>
            <p:nvPr userDrawn="1"/>
          </p:nvSpPr>
          <p:spPr bwMode="gray">
            <a:xfrm>
              <a:off x="5270" y="605"/>
              <a:ext cx="52" cy="41"/>
            </a:xfrm>
            <a:custGeom>
              <a:avLst/>
              <a:gdLst/>
              <a:ahLst/>
              <a:cxnLst>
                <a:cxn ang="0">
                  <a:pos x="204" y="722"/>
                </a:cxn>
                <a:cxn ang="0">
                  <a:pos x="0" y="0"/>
                </a:cxn>
                <a:cxn ang="0">
                  <a:pos x="125" y="0"/>
                </a:cxn>
                <a:cxn ang="0">
                  <a:pos x="277" y="588"/>
                </a:cxn>
                <a:cxn ang="0">
                  <a:pos x="412" y="0"/>
                </a:cxn>
                <a:cxn ang="0">
                  <a:pos x="535" y="0"/>
                </a:cxn>
                <a:cxn ang="0">
                  <a:pos x="676" y="588"/>
                </a:cxn>
                <a:cxn ang="0">
                  <a:pos x="829" y="0"/>
                </a:cxn>
                <a:cxn ang="0">
                  <a:pos x="930" y="0"/>
                </a:cxn>
                <a:cxn ang="0">
                  <a:pos x="726" y="722"/>
                </a:cxn>
                <a:cxn ang="0">
                  <a:pos x="604" y="722"/>
                </a:cxn>
                <a:cxn ang="0">
                  <a:pos x="495" y="255"/>
                </a:cxn>
                <a:cxn ang="0">
                  <a:pos x="468" y="107"/>
                </a:cxn>
                <a:cxn ang="0">
                  <a:pos x="441" y="254"/>
                </a:cxn>
                <a:cxn ang="0">
                  <a:pos x="332" y="722"/>
                </a:cxn>
                <a:cxn ang="0">
                  <a:pos x="204" y="722"/>
                </a:cxn>
              </a:cxnLst>
              <a:rect l="0" t="0" r="r" b="b"/>
              <a:pathLst>
                <a:path w="930" h="722">
                  <a:moveTo>
                    <a:pt x="204" y="722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277" y="588"/>
                    <a:pt x="277" y="588"/>
                    <a:pt x="277" y="588"/>
                  </a:cubicBezTo>
                  <a:cubicBezTo>
                    <a:pt x="412" y="0"/>
                    <a:pt x="412" y="0"/>
                    <a:pt x="412" y="0"/>
                  </a:cubicBezTo>
                  <a:cubicBezTo>
                    <a:pt x="535" y="0"/>
                    <a:pt x="535" y="0"/>
                    <a:pt x="535" y="0"/>
                  </a:cubicBezTo>
                  <a:cubicBezTo>
                    <a:pt x="676" y="588"/>
                    <a:pt x="676" y="588"/>
                    <a:pt x="676" y="588"/>
                  </a:cubicBezTo>
                  <a:cubicBezTo>
                    <a:pt x="829" y="0"/>
                    <a:pt x="829" y="0"/>
                    <a:pt x="829" y="0"/>
                  </a:cubicBezTo>
                  <a:cubicBezTo>
                    <a:pt x="930" y="0"/>
                    <a:pt x="930" y="0"/>
                    <a:pt x="930" y="0"/>
                  </a:cubicBezTo>
                  <a:cubicBezTo>
                    <a:pt x="726" y="722"/>
                    <a:pt x="726" y="722"/>
                    <a:pt x="726" y="722"/>
                  </a:cubicBezTo>
                  <a:cubicBezTo>
                    <a:pt x="604" y="722"/>
                    <a:pt x="604" y="722"/>
                    <a:pt x="604" y="722"/>
                  </a:cubicBezTo>
                  <a:cubicBezTo>
                    <a:pt x="495" y="255"/>
                    <a:pt x="495" y="255"/>
                    <a:pt x="495" y="255"/>
                  </a:cubicBezTo>
                  <a:cubicBezTo>
                    <a:pt x="488" y="221"/>
                    <a:pt x="479" y="172"/>
                    <a:pt x="468" y="107"/>
                  </a:cubicBezTo>
                  <a:cubicBezTo>
                    <a:pt x="460" y="159"/>
                    <a:pt x="451" y="208"/>
                    <a:pt x="441" y="254"/>
                  </a:cubicBezTo>
                  <a:cubicBezTo>
                    <a:pt x="332" y="722"/>
                    <a:pt x="332" y="722"/>
                    <a:pt x="332" y="722"/>
                  </a:cubicBezTo>
                  <a:lnTo>
                    <a:pt x="204" y="72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60" name="Freeform 65"/>
            <p:cNvSpPr>
              <a:spLocks noEditPoints="1"/>
            </p:cNvSpPr>
            <p:nvPr userDrawn="1"/>
          </p:nvSpPr>
          <p:spPr bwMode="gray">
            <a:xfrm>
              <a:off x="5329" y="591"/>
              <a:ext cx="9" cy="55"/>
            </a:xfrm>
            <a:custGeom>
              <a:avLst/>
              <a:gdLst/>
              <a:ahLst/>
              <a:cxnLst>
                <a:cxn ang="0">
                  <a:pos x="76" y="0"/>
                </a:cxn>
                <a:cxn ang="0">
                  <a:pos x="132" y="25"/>
                </a:cxn>
                <a:cxn ang="0">
                  <a:pos x="151" y="76"/>
                </a:cxn>
                <a:cxn ang="0">
                  <a:pos x="126" y="132"/>
                </a:cxn>
                <a:cxn ang="0">
                  <a:pos x="75" y="151"/>
                </a:cxn>
                <a:cxn ang="0">
                  <a:pos x="20" y="127"/>
                </a:cxn>
                <a:cxn ang="0">
                  <a:pos x="0" y="75"/>
                </a:cxn>
                <a:cxn ang="0">
                  <a:pos x="25" y="20"/>
                </a:cxn>
                <a:cxn ang="0">
                  <a:pos x="76" y="0"/>
                </a:cxn>
                <a:cxn ang="0">
                  <a:pos x="15" y="987"/>
                </a:cxn>
                <a:cxn ang="0">
                  <a:pos x="15" y="265"/>
                </a:cxn>
                <a:cxn ang="0">
                  <a:pos x="139" y="265"/>
                </a:cxn>
                <a:cxn ang="0">
                  <a:pos x="139" y="987"/>
                </a:cxn>
                <a:cxn ang="0">
                  <a:pos x="15" y="987"/>
                </a:cxn>
              </a:cxnLst>
              <a:rect l="0" t="0" r="r" b="b"/>
              <a:pathLst>
                <a:path w="151" h="987">
                  <a:moveTo>
                    <a:pt x="76" y="0"/>
                  </a:moveTo>
                  <a:cubicBezTo>
                    <a:pt x="98" y="0"/>
                    <a:pt x="117" y="9"/>
                    <a:pt x="132" y="25"/>
                  </a:cubicBezTo>
                  <a:cubicBezTo>
                    <a:pt x="145" y="40"/>
                    <a:pt x="151" y="57"/>
                    <a:pt x="151" y="76"/>
                  </a:cubicBezTo>
                  <a:cubicBezTo>
                    <a:pt x="151" y="98"/>
                    <a:pt x="143" y="117"/>
                    <a:pt x="126" y="132"/>
                  </a:cubicBezTo>
                  <a:cubicBezTo>
                    <a:pt x="112" y="145"/>
                    <a:pt x="95" y="151"/>
                    <a:pt x="75" y="151"/>
                  </a:cubicBezTo>
                  <a:cubicBezTo>
                    <a:pt x="53" y="151"/>
                    <a:pt x="34" y="143"/>
                    <a:pt x="20" y="127"/>
                  </a:cubicBezTo>
                  <a:cubicBezTo>
                    <a:pt x="7" y="112"/>
                    <a:pt x="0" y="95"/>
                    <a:pt x="0" y="75"/>
                  </a:cubicBezTo>
                  <a:cubicBezTo>
                    <a:pt x="0" y="53"/>
                    <a:pt x="9" y="35"/>
                    <a:pt x="25" y="20"/>
                  </a:cubicBezTo>
                  <a:cubicBezTo>
                    <a:pt x="39" y="7"/>
                    <a:pt x="56" y="0"/>
                    <a:pt x="76" y="0"/>
                  </a:cubicBezTo>
                  <a:close/>
                  <a:moveTo>
                    <a:pt x="15" y="987"/>
                  </a:moveTo>
                  <a:cubicBezTo>
                    <a:pt x="15" y="265"/>
                    <a:pt x="15" y="265"/>
                    <a:pt x="15" y="265"/>
                  </a:cubicBezTo>
                  <a:cubicBezTo>
                    <a:pt x="139" y="265"/>
                    <a:pt x="139" y="265"/>
                    <a:pt x="139" y="265"/>
                  </a:cubicBezTo>
                  <a:cubicBezTo>
                    <a:pt x="139" y="987"/>
                    <a:pt x="139" y="987"/>
                    <a:pt x="139" y="987"/>
                  </a:cubicBezTo>
                  <a:lnTo>
                    <a:pt x="15" y="987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61" name="Freeform 66"/>
            <p:cNvSpPr>
              <a:spLocks/>
            </p:cNvSpPr>
            <p:nvPr userDrawn="1"/>
          </p:nvSpPr>
          <p:spPr bwMode="gray">
            <a:xfrm>
              <a:off x="5350" y="595"/>
              <a:ext cx="18" cy="5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24" y="0"/>
                </a:cxn>
                <a:cxn ang="0">
                  <a:pos x="124" y="195"/>
                </a:cxn>
                <a:cxn ang="0">
                  <a:pos x="318" y="195"/>
                </a:cxn>
                <a:cxn ang="0">
                  <a:pos x="318" y="273"/>
                </a:cxn>
                <a:cxn ang="0">
                  <a:pos x="124" y="273"/>
                </a:cxn>
                <a:cxn ang="0">
                  <a:pos x="124" y="656"/>
                </a:cxn>
                <a:cxn ang="0">
                  <a:pos x="156" y="804"/>
                </a:cxn>
                <a:cxn ang="0">
                  <a:pos x="225" y="836"/>
                </a:cxn>
                <a:cxn ang="0">
                  <a:pos x="277" y="838"/>
                </a:cxn>
                <a:cxn ang="0">
                  <a:pos x="318" y="838"/>
                </a:cxn>
                <a:cxn ang="0">
                  <a:pos x="318" y="917"/>
                </a:cxn>
                <a:cxn ang="0">
                  <a:pos x="251" y="917"/>
                </a:cxn>
                <a:cxn ang="0">
                  <a:pos x="127" y="904"/>
                </a:cxn>
                <a:cxn ang="0">
                  <a:pos x="11" y="782"/>
                </a:cxn>
                <a:cxn ang="0">
                  <a:pos x="0" y="638"/>
                </a:cxn>
                <a:cxn ang="0">
                  <a:pos x="0" y="0"/>
                </a:cxn>
              </a:cxnLst>
              <a:rect l="0" t="0" r="r" b="b"/>
              <a:pathLst>
                <a:path w="318" h="917">
                  <a:moveTo>
                    <a:pt x="0" y="0"/>
                  </a:moveTo>
                  <a:cubicBezTo>
                    <a:pt x="124" y="0"/>
                    <a:pt x="124" y="0"/>
                    <a:pt x="124" y="0"/>
                  </a:cubicBezTo>
                  <a:cubicBezTo>
                    <a:pt x="124" y="195"/>
                    <a:pt x="124" y="195"/>
                    <a:pt x="124" y="195"/>
                  </a:cubicBezTo>
                  <a:cubicBezTo>
                    <a:pt x="318" y="195"/>
                    <a:pt x="318" y="195"/>
                    <a:pt x="318" y="195"/>
                  </a:cubicBezTo>
                  <a:cubicBezTo>
                    <a:pt x="318" y="273"/>
                    <a:pt x="318" y="273"/>
                    <a:pt x="318" y="273"/>
                  </a:cubicBezTo>
                  <a:cubicBezTo>
                    <a:pt x="124" y="273"/>
                    <a:pt x="124" y="273"/>
                    <a:pt x="124" y="273"/>
                  </a:cubicBezTo>
                  <a:cubicBezTo>
                    <a:pt x="124" y="656"/>
                    <a:pt x="124" y="656"/>
                    <a:pt x="124" y="656"/>
                  </a:cubicBezTo>
                  <a:cubicBezTo>
                    <a:pt x="124" y="729"/>
                    <a:pt x="135" y="778"/>
                    <a:pt x="156" y="804"/>
                  </a:cubicBezTo>
                  <a:cubicBezTo>
                    <a:pt x="171" y="821"/>
                    <a:pt x="194" y="832"/>
                    <a:pt x="225" y="836"/>
                  </a:cubicBezTo>
                  <a:cubicBezTo>
                    <a:pt x="235" y="837"/>
                    <a:pt x="252" y="838"/>
                    <a:pt x="277" y="838"/>
                  </a:cubicBezTo>
                  <a:cubicBezTo>
                    <a:pt x="318" y="838"/>
                    <a:pt x="318" y="838"/>
                    <a:pt x="318" y="838"/>
                  </a:cubicBezTo>
                  <a:cubicBezTo>
                    <a:pt x="318" y="917"/>
                    <a:pt x="318" y="917"/>
                    <a:pt x="318" y="917"/>
                  </a:cubicBezTo>
                  <a:cubicBezTo>
                    <a:pt x="251" y="917"/>
                    <a:pt x="251" y="917"/>
                    <a:pt x="251" y="917"/>
                  </a:cubicBezTo>
                  <a:cubicBezTo>
                    <a:pt x="198" y="917"/>
                    <a:pt x="157" y="913"/>
                    <a:pt x="127" y="904"/>
                  </a:cubicBezTo>
                  <a:cubicBezTo>
                    <a:pt x="64" y="887"/>
                    <a:pt x="25" y="846"/>
                    <a:pt x="11" y="782"/>
                  </a:cubicBezTo>
                  <a:cubicBezTo>
                    <a:pt x="4" y="747"/>
                    <a:pt x="0" y="699"/>
                    <a:pt x="0" y="63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62" name="Freeform 67"/>
            <p:cNvSpPr>
              <a:spLocks/>
            </p:cNvSpPr>
            <p:nvPr userDrawn="1"/>
          </p:nvSpPr>
          <p:spPr bwMode="gray">
            <a:xfrm>
              <a:off x="5376" y="585"/>
              <a:ext cx="31" cy="61"/>
            </a:xfrm>
            <a:custGeom>
              <a:avLst/>
              <a:gdLst/>
              <a:ahLst/>
              <a:cxnLst>
                <a:cxn ang="0">
                  <a:pos x="0" y="1087"/>
                </a:cxn>
                <a:cxn ang="0">
                  <a:pos x="0" y="0"/>
                </a:cxn>
                <a:cxn ang="0">
                  <a:pos x="124" y="0"/>
                </a:cxn>
                <a:cxn ang="0">
                  <a:pos x="124" y="382"/>
                </a:cxn>
                <a:cxn ang="0">
                  <a:pos x="306" y="345"/>
                </a:cxn>
                <a:cxn ang="0">
                  <a:pos x="526" y="458"/>
                </a:cxn>
                <a:cxn ang="0">
                  <a:pos x="548" y="644"/>
                </a:cxn>
                <a:cxn ang="0">
                  <a:pos x="548" y="1087"/>
                </a:cxn>
                <a:cxn ang="0">
                  <a:pos x="425" y="1087"/>
                </a:cxn>
                <a:cxn ang="0">
                  <a:pos x="425" y="624"/>
                </a:cxn>
                <a:cxn ang="0">
                  <a:pos x="403" y="477"/>
                </a:cxn>
                <a:cxn ang="0">
                  <a:pos x="294" y="419"/>
                </a:cxn>
                <a:cxn ang="0">
                  <a:pos x="124" y="463"/>
                </a:cxn>
                <a:cxn ang="0">
                  <a:pos x="124" y="1087"/>
                </a:cxn>
                <a:cxn ang="0">
                  <a:pos x="0" y="1087"/>
                </a:cxn>
              </a:cxnLst>
              <a:rect l="0" t="0" r="r" b="b"/>
              <a:pathLst>
                <a:path w="548" h="1087">
                  <a:moveTo>
                    <a:pt x="0" y="1087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24" y="382"/>
                    <a:pt x="124" y="382"/>
                    <a:pt x="124" y="382"/>
                  </a:cubicBezTo>
                  <a:cubicBezTo>
                    <a:pt x="188" y="357"/>
                    <a:pt x="249" y="345"/>
                    <a:pt x="306" y="345"/>
                  </a:cubicBezTo>
                  <a:cubicBezTo>
                    <a:pt x="420" y="345"/>
                    <a:pt x="493" y="382"/>
                    <a:pt x="526" y="458"/>
                  </a:cubicBezTo>
                  <a:cubicBezTo>
                    <a:pt x="541" y="492"/>
                    <a:pt x="548" y="554"/>
                    <a:pt x="548" y="644"/>
                  </a:cubicBezTo>
                  <a:cubicBezTo>
                    <a:pt x="548" y="1087"/>
                    <a:pt x="548" y="1087"/>
                    <a:pt x="548" y="1087"/>
                  </a:cubicBezTo>
                  <a:cubicBezTo>
                    <a:pt x="425" y="1087"/>
                    <a:pt x="425" y="1087"/>
                    <a:pt x="425" y="1087"/>
                  </a:cubicBezTo>
                  <a:cubicBezTo>
                    <a:pt x="425" y="624"/>
                    <a:pt x="425" y="624"/>
                    <a:pt x="425" y="624"/>
                  </a:cubicBezTo>
                  <a:cubicBezTo>
                    <a:pt x="425" y="555"/>
                    <a:pt x="418" y="506"/>
                    <a:pt x="403" y="477"/>
                  </a:cubicBezTo>
                  <a:cubicBezTo>
                    <a:pt x="384" y="439"/>
                    <a:pt x="347" y="419"/>
                    <a:pt x="294" y="419"/>
                  </a:cubicBezTo>
                  <a:cubicBezTo>
                    <a:pt x="245" y="419"/>
                    <a:pt x="189" y="434"/>
                    <a:pt x="124" y="463"/>
                  </a:cubicBezTo>
                  <a:cubicBezTo>
                    <a:pt x="124" y="1087"/>
                    <a:pt x="124" y="1087"/>
                    <a:pt x="124" y="1087"/>
                  </a:cubicBezTo>
                  <a:lnTo>
                    <a:pt x="0" y="1087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63" name="Freeform 68"/>
            <p:cNvSpPr>
              <a:spLocks/>
            </p:cNvSpPr>
            <p:nvPr userDrawn="1"/>
          </p:nvSpPr>
          <p:spPr bwMode="gray">
            <a:xfrm>
              <a:off x="5432" y="605"/>
              <a:ext cx="34" cy="60"/>
            </a:xfrm>
            <a:custGeom>
              <a:avLst/>
              <a:gdLst/>
              <a:ahLst/>
              <a:cxnLst>
                <a:cxn ang="0">
                  <a:pos x="15" y="41"/>
                </a:cxn>
                <a:cxn ang="0">
                  <a:pos x="0" y="0"/>
                </a:cxn>
                <a:cxn ang="0">
                  <a:pos x="7" y="0"/>
                </a:cxn>
                <a:cxn ang="0">
                  <a:pos x="18" y="33"/>
                </a:cxn>
                <a:cxn ang="0">
                  <a:pos x="28" y="0"/>
                </a:cxn>
                <a:cxn ang="0">
                  <a:pos x="34" y="0"/>
                </a:cxn>
                <a:cxn ang="0">
                  <a:pos x="14" y="60"/>
                </a:cxn>
                <a:cxn ang="0">
                  <a:pos x="8" y="60"/>
                </a:cxn>
                <a:cxn ang="0">
                  <a:pos x="15" y="41"/>
                </a:cxn>
              </a:cxnLst>
              <a:rect l="0" t="0" r="r" b="b"/>
              <a:pathLst>
                <a:path w="34" h="60">
                  <a:moveTo>
                    <a:pt x="15" y="41"/>
                  </a:moveTo>
                  <a:lnTo>
                    <a:pt x="0" y="0"/>
                  </a:lnTo>
                  <a:lnTo>
                    <a:pt x="7" y="0"/>
                  </a:lnTo>
                  <a:lnTo>
                    <a:pt x="18" y="33"/>
                  </a:lnTo>
                  <a:lnTo>
                    <a:pt x="28" y="0"/>
                  </a:lnTo>
                  <a:lnTo>
                    <a:pt x="34" y="0"/>
                  </a:lnTo>
                  <a:lnTo>
                    <a:pt x="14" y="60"/>
                  </a:lnTo>
                  <a:lnTo>
                    <a:pt x="8" y="60"/>
                  </a:lnTo>
                  <a:lnTo>
                    <a:pt x="15" y="41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64" name="Freeform 69"/>
            <p:cNvSpPr>
              <a:spLocks noEditPoints="1"/>
            </p:cNvSpPr>
            <p:nvPr userDrawn="1"/>
          </p:nvSpPr>
          <p:spPr bwMode="gray">
            <a:xfrm>
              <a:off x="5470" y="604"/>
              <a:ext cx="34" cy="43"/>
            </a:xfrm>
            <a:custGeom>
              <a:avLst/>
              <a:gdLst/>
              <a:ahLst/>
              <a:cxnLst>
                <a:cxn ang="0">
                  <a:pos x="304" y="0"/>
                </a:cxn>
                <a:cxn ang="0">
                  <a:pos x="534" y="103"/>
                </a:cxn>
                <a:cxn ang="0">
                  <a:pos x="607" y="381"/>
                </a:cxn>
                <a:cxn ang="0">
                  <a:pos x="534" y="659"/>
                </a:cxn>
                <a:cxn ang="0">
                  <a:pos x="304" y="762"/>
                </a:cxn>
                <a:cxn ang="0">
                  <a:pos x="0" y="375"/>
                </a:cxn>
                <a:cxn ang="0">
                  <a:pos x="73" y="103"/>
                </a:cxn>
                <a:cxn ang="0">
                  <a:pos x="304" y="0"/>
                </a:cxn>
                <a:cxn ang="0">
                  <a:pos x="304" y="74"/>
                </a:cxn>
                <a:cxn ang="0">
                  <a:pos x="159" y="168"/>
                </a:cxn>
                <a:cxn ang="0">
                  <a:pos x="126" y="377"/>
                </a:cxn>
                <a:cxn ang="0">
                  <a:pos x="159" y="593"/>
                </a:cxn>
                <a:cxn ang="0">
                  <a:pos x="304" y="687"/>
                </a:cxn>
                <a:cxn ang="0">
                  <a:pos x="448" y="593"/>
                </a:cxn>
                <a:cxn ang="0">
                  <a:pos x="481" y="380"/>
                </a:cxn>
                <a:cxn ang="0">
                  <a:pos x="448" y="168"/>
                </a:cxn>
                <a:cxn ang="0">
                  <a:pos x="304" y="74"/>
                </a:cxn>
              </a:cxnLst>
              <a:rect l="0" t="0" r="r" b="b"/>
              <a:pathLst>
                <a:path w="607" h="762">
                  <a:moveTo>
                    <a:pt x="304" y="0"/>
                  </a:moveTo>
                  <a:cubicBezTo>
                    <a:pt x="407" y="0"/>
                    <a:pt x="484" y="34"/>
                    <a:pt x="534" y="103"/>
                  </a:cubicBezTo>
                  <a:cubicBezTo>
                    <a:pt x="583" y="169"/>
                    <a:pt x="607" y="262"/>
                    <a:pt x="607" y="381"/>
                  </a:cubicBezTo>
                  <a:cubicBezTo>
                    <a:pt x="607" y="499"/>
                    <a:pt x="583" y="591"/>
                    <a:pt x="534" y="659"/>
                  </a:cubicBezTo>
                  <a:cubicBezTo>
                    <a:pt x="485" y="727"/>
                    <a:pt x="408" y="762"/>
                    <a:pt x="304" y="762"/>
                  </a:cubicBezTo>
                  <a:cubicBezTo>
                    <a:pt x="101" y="762"/>
                    <a:pt x="0" y="633"/>
                    <a:pt x="0" y="375"/>
                  </a:cubicBezTo>
                  <a:cubicBezTo>
                    <a:pt x="0" y="260"/>
                    <a:pt x="24" y="169"/>
                    <a:pt x="73" y="103"/>
                  </a:cubicBezTo>
                  <a:cubicBezTo>
                    <a:pt x="123" y="34"/>
                    <a:pt x="200" y="0"/>
                    <a:pt x="304" y="0"/>
                  </a:cubicBezTo>
                  <a:close/>
                  <a:moveTo>
                    <a:pt x="304" y="74"/>
                  </a:moveTo>
                  <a:cubicBezTo>
                    <a:pt x="234" y="74"/>
                    <a:pt x="185" y="106"/>
                    <a:pt x="159" y="168"/>
                  </a:cubicBezTo>
                  <a:cubicBezTo>
                    <a:pt x="137" y="220"/>
                    <a:pt x="126" y="290"/>
                    <a:pt x="126" y="377"/>
                  </a:cubicBezTo>
                  <a:cubicBezTo>
                    <a:pt x="126" y="469"/>
                    <a:pt x="137" y="541"/>
                    <a:pt x="159" y="593"/>
                  </a:cubicBezTo>
                  <a:cubicBezTo>
                    <a:pt x="185" y="655"/>
                    <a:pt x="234" y="687"/>
                    <a:pt x="304" y="687"/>
                  </a:cubicBezTo>
                  <a:cubicBezTo>
                    <a:pt x="374" y="687"/>
                    <a:pt x="422" y="655"/>
                    <a:pt x="448" y="593"/>
                  </a:cubicBezTo>
                  <a:cubicBezTo>
                    <a:pt x="470" y="541"/>
                    <a:pt x="481" y="470"/>
                    <a:pt x="481" y="380"/>
                  </a:cubicBezTo>
                  <a:cubicBezTo>
                    <a:pt x="481" y="289"/>
                    <a:pt x="470" y="219"/>
                    <a:pt x="448" y="168"/>
                  </a:cubicBezTo>
                  <a:cubicBezTo>
                    <a:pt x="421" y="106"/>
                    <a:pt x="373" y="74"/>
                    <a:pt x="304" y="74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65" name="Freeform 70"/>
            <p:cNvSpPr>
              <a:spLocks/>
            </p:cNvSpPr>
            <p:nvPr userDrawn="1"/>
          </p:nvSpPr>
          <p:spPr bwMode="gray">
            <a:xfrm>
              <a:off x="5514" y="605"/>
              <a:ext cx="29" cy="4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23" y="0"/>
                </a:cxn>
                <a:cxn ang="0">
                  <a:pos x="123" y="445"/>
                </a:cxn>
                <a:cxn ang="0">
                  <a:pos x="145" y="609"/>
                </a:cxn>
                <a:cxn ang="0">
                  <a:pos x="197" y="656"/>
                </a:cxn>
                <a:cxn ang="0">
                  <a:pos x="276" y="667"/>
                </a:cxn>
                <a:cxn ang="0">
                  <a:pos x="403" y="648"/>
                </a:cxn>
                <a:cxn ang="0">
                  <a:pos x="403" y="0"/>
                </a:cxn>
                <a:cxn ang="0">
                  <a:pos x="527" y="0"/>
                </a:cxn>
                <a:cxn ang="0">
                  <a:pos x="527" y="710"/>
                </a:cxn>
                <a:cxn ang="0">
                  <a:pos x="269" y="742"/>
                </a:cxn>
                <a:cxn ang="0">
                  <a:pos x="86" y="703"/>
                </a:cxn>
                <a:cxn ang="0">
                  <a:pos x="6" y="567"/>
                </a:cxn>
                <a:cxn ang="0">
                  <a:pos x="0" y="454"/>
                </a:cxn>
                <a:cxn ang="0">
                  <a:pos x="0" y="0"/>
                </a:cxn>
              </a:cxnLst>
              <a:rect l="0" t="0" r="r" b="b"/>
              <a:pathLst>
                <a:path w="527" h="742">
                  <a:moveTo>
                    <a:pt x="0" y="0"/>
                  </a:moveTo>
                  <a:cubicBezTo>
                    <a:pt x="123" y="0"/>
                    <a:pt x="123" y="0"/>
                    <a:pt x="123" y="0"/>
                  </a:cubicBezTo>
                  <a:cubicBezTo>
                    <a:pt x="123" y="445"/>
                    <a:pt x="123" y="445"/>
                    <a:pt x="123" y="445"/>
                  </a:cubicBezTo>
                  <a:cubicBezTo>
                    <a:pt x="123" y="527"/>
                    <a:pt x="131" y="582"/>
                    <a:pt x="145" y="609"/>
                  </a:cubicBezTo>
                  <a:cubicBezTo>
                    <a:pt x="157" y="632"/>
                    <a:pt x="174" y="648"/>
                    <a:pt x="197" y="656"/>
                  </a:cubicBezTo>
                  <a:cubicBezTo>
                    <a:pt x="216" y="663"/>
                    <a:pt x="242" y="667"/>
                    <a:pt x="276" y="667"/>
                  </a:cubicBezTo>
                  <a:cubicBezTo>
                    <a:pt x="317" y="667"/>
                    <a:pt x="359" y="661"/>
                    <a:pt x="403" y="648"/>
                  </a:cubicBezTo>
                  <a:cubicBezTo>
                    <a:pt x="403" y="0"/>
                    <a:pt x="403" y="0"/>
                    <a:pt x="403" y="0"/>
                  </a:cubicBezTo>
                  <a:cubicBezTo>
                    <a:pt x="527" y="0"/>
                    <a:pt x="527" y="0"/>
                    <a:pt x="527" y="0"/>
                  </a:cubicBezTo>
                  <a:cubicBezTo>
                    <a:pt x="527" y="710"/>
                    <a:pt x="527" y="710"/>
                    <a:pt x="527" y="710"/>
                  </a:cubicBezTo>
                  <a:cubicBezTo>
                    <a:pt x="435" y="731"/>
                    <a:pt x="349" y="742"/>
                    <a:pt x="269" y="742"/>
                  </a:cubicBezTo>
                  <a:cubicBezTo>
                    <a:pt x="187" y="742"/>
                    <a:pt x="126" y="729"/>
                    <a:pt x="86" y="703"/>
                  </a:cubicBezTo>
                  <a:cubicBezTo>
                    <a:pt x="41" y="674"/>
                    <a:pt x="14" y="629"/>
                    <a:pt x="6" y="567"/>
                  </a:cubicBezTo>
                  <a:cubicBezTo>
                    <a:pt x="2" y="539"/>
                    <a:pt x="0" y="501"/>
                    <a:pt x="0" y="45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66" name="Freeform 71"/>
            <p:cNvSpPr>
              <a:spLocks/>
            </p:cNvSpPr>
            <p:nvPr userDrawn="1"/>
          </p:nvSpPr>
          <p:spPr bwMode="gray">
            <a:xfrm>
              <a:off x="5115" y="216"/>
              <a:ext cx="132" cy="102"/>
            </a:xfrm>
            <a:custGeom>
              <a:avLst/>
              <a:gdLst/>
              <a:ahLst/>
              <a:cxnLst>
                <a:cxn ang="0">
                  <a:pos x="961" y="764"/>
                </a:cxn>
                <a:cxn ang="0">
                  <a:pos x="599" y="642"/>
                </a:cxn>
                <a:cxn ang="0">
                  <a:pos x="1" y="1235"/>
                </a:cxn>
                <a:cxn ang="0">
                  <a:pos x="599" y="1825"/>
                </a:cxn>
                <a:cxn ang="0">
                  <a:pos x="1053" y="1619"/>
                </a:cxn>
                <a:cxn ang="0">
                  <a:pos x="1053" y="1293"/>
                </a:cxn>
                <a:cxn ang="0">
                  <a:pos x="771" y="1568"/>
                </a:cxn>
                <a:cxn ang="0">
                  <a:pos x="599" y="1604"/>
                </a:cxn>
                <a:cxn ang="0">
                  <a:pos x="225" y="1235"/>
                </a:cxn>
                <a:cxn ang="0">
                  <a:pos x="599" y="863"/>
                </a:cxn>
                <a:cxn ang="0">
                  <a:pos x="861" y="972"/>
                </a:cxn>
                <a:cxn ang="0">
                  <a:pos x="1093" y="1239"/>
                </a:cxn>
                <a:cxn ang="0">
                  <a:pos x="1630" y="1473"/>
                </a:cxn>
                <a:cxn ang="0">
                  <a:pos x="2365" y="741"/>
                </a:cxn>
                <a:cxn ang="0">
                  <a:pos x="1630" y="0"/>
                </a:cxn>
                <a:cxn ang="0">
                  <a:pos x="1053" y="295"/>
                </a:cxn>
                <a:cxn ang="0">
                  <a:pos x="1053" y="735"/>
                </a:cxn>
                <a:cxn ang="0">
                  <a:pos x="1630" y="232"/>
                </a:cxn>
                <a:cxn ang="0">
                  <a:pos x="2134" y="741"/>
                </a:cxn>
                <a:cxn ang="0">
                  <a:pos x="1630" y="1245"/>
                </a:cxn>
                <a:cxn ang="0">
                  <a:pos x="1303" y="1125"/>
                </a:cxn>
                <a:cxn ang="0">
                  <a:pos x="961" y="764"/>
                </a:cxn>
              </a:cxnLst>
              <a:rect l="0" t="0" r="r" b="b"/>
              <a:pathLst>
                <a:path w="2365" h="1825">
                  <a:moveTo>
                    <a:pt x="961" y="764"/>
                  </a:moveTo>
                  <a:cubicBezTo>
                    <a:pt x="875" y="688"/>
                    <a:pt x="736" y="643"/>
                    <a:pt x="599" y="642"/>
                  </a:cubicBezTo>
                  <a:cubicBezTo>
                    <a:pt x="270" y="641"/>
                    <a:pt x="2" y="900"/>
                    <a:pt x="1" y="1235"/>
                  </a:cubicBezTo>
                  <a:cubicBezTo>
                    <a:pt x="0" y="1563"/>
                    <a:pt x="270" y="1824"/>
                    <a:pt x="599" y="1825"/>
                  </a:cubicBezTo>
                  <a:cubicBezTo>
                    <a:pt x="783" y="1825"/>
                    <a:pt x="943" y="1751"/>
                    <a:pt x="1053" y="1619"/>
                  </a:cubicBezTo>
                  <a:cubicBezTo>
                    <a:pt x="1053" y="1293"/>
                    <a:pt x="1053" y="1293"/>
                    <a:pt x="1053" y="1293"/>
                  </a:cubicBezTo>
                  <a:cubicBezTo>
                    <a:pt x="994" y="1394"/>
                    <a:pt x="877" y="1524"/>
                    <a:pt x="771" y="1568"/>
                  </a:cubicBezTo>
                  <a:cubicBezTo>
                    <a:pt x="717" y="1590"/>
                    <a:pt x="662" y="1604"/>
                    <a:pt x="599" y="1604"/>
                  </a:cubicBezTo>
                  <a:cubicBezTo>
                    <a:pt x="394" y="1604"/>
                    <a:pt x="225" y="1445"/>
                    <a:pt x="225" y="1235"/>
                  </a:cubicBezTo>
                  <a:cubicBezTo>
                    <a:pt x="225" y="1041"/>
                    <a:pt x="380" y="862"/>
                    <a:pt x="599" y="863"/>
                  </a:cubicBezTo>
                  <a:cubicBezTo>
                    <a:pt x="701" y="863"/>
                    <a:pt x="793" y="905"/>
                    <a:pt x="861" y="972"/>
                  </a:cubicBezTo>
                  <a:cubicBezTo>
                    <a:pt x="931" y="1040"/>
                    <a:pt x="1041" y="1183"/>
                    <a:pt x="1093" y="1239"/>
                  </a:cubicBezTo>
                  <a:cubicBezTo>
                    <a:pt x="1227" y="1383"/>
                    <a:pt x="1419" y="1473"/>
                    <a:pt x="1630" y="1473"/>
                  </a:cubicBezTo>
                  <a:cubicBezTo>
                    <a:pt x="2036" y="1474"/>
                    <a:pt x="2365" y="1146"/>
                    <a:pt x="2365" y="741"/>
                  </a:cubicBezTo>
                  <a:cubicBezTo>
                    <a:pt x="2365" y="336"/>
                    <a:pt x="2035" y="0"/>
                    <a:pt x="1630" y="0"/>
                  </a:cubicBezTo>
                  <a:cubicBezTo>
                    <a:pt x="1395" y="0"/>
                    <a:pt x="1187" y="122"/>
                    <a:pt x="1053" y="295"/>
                  </a:cubicBezTo>
                  <a:cubicBezTo>
                    <a:pt x="1053" y="735"/>
                    <a:pt x="1053" y="735"/>
                    <a:pt x="1053" y="735"/>
                  </a:cubicBezTo>
                  <a:cubicBezTo>
                    <a:pt x="1155" y="455"/>
                    <a:pt x="1340" y="232"/>
                    <a:pt x="1630" y="232"/>
                  </a:cubicBezTo>
                  <a:cubicBezTo>
                    <a:pt x="1909" y="232"/>
                    <a:pt x="2135" y="463"/>
                    <a:pt x="2134" y="741"/>
                  </a:cubicBezTo>
                  <a:cubicBezTo>
                    <a:pt x="2134" y="1020"/>
                    <a:pt x="1909" y="1246"/>
                    <a:pt x="1630" y="1245"/>
                  </a:cubicBezTo>
                  <a:cubicBezTo>
                    <a:pt x="1506" y="1244"/>
                    <a:pt x="1391" y="1199"/>
                    <a:pt x="1303" y="1125"/>
                  </a:cubicBezTo>
                  <a:cubicBezTo>
                    <a:pt x="1194" y="1040"/>
                    <a:pt x="1074" y="860"/>
                    <a:pt x="961" y="764"/>
                  </a:cubicBezTo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67" name="Freeform 72"/>
            <p:cNvSpPr>
              <a:spLocks/>
            </p:cNvSpPr>
            <p:nvPr userDrawn="1"/>
          </p:nvSpPr>
          <p:spPr bwMode="gray">
            <a:xfrm>
              <a:off x="4899" y="327"/>
              <a:ext cx="91" cy="14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624" y="0"/>
                </a:cxn>
                <a:cxn ang="0">
                  <a:pos x="1624" y="452"/>
                </a:cxn>
                <a:cxn ang="0">
                  <a:pos x="1365" y="273"/>
                </a:cxn>
                <a:cxn ang="0">
                  <a:pos x="613" y="273"/>
                </a:cxn>
                <a:cxn ang="0">
                  <a:pos x="613" y="1053"/>
                </a:cxn>
                <a:cxn ang="0">
                  <a:pos x="1428" y="1053"/>
                </a:cxn>
                <a:cxn ang="0">
                  <a:pos x="1428" y="1467"/>
                </a:cxn>
                <a:cxn ang="0">
                  <a:pos x="1205" y="1335"/>
                </a:cxn>
                <a:cxn ang="0">
                  <a:pos x="613" y="1335"/>
                </a:cxn>
                <a:cxn ang="0">
                  <a:pos x="613" y="2401"/>
                </a:cxn>
                <a:cxn ang="0">
                  <a:pos x="784" y="2651"/>
                </a:cxn>
                <a:cxn ang="0">
                  <a:pos x="11" y="2651"/>
                </a:cxn>
                <a:cxn ang="0">
                  <a:pos x="173" y="2401"/>
                </a:cxn>
                <a:cxn ang="0">
                  <a:pos x="173" y="278"/>
                </a:cxn>
                <a:cxn ang="0">
                  <a:pos x="0" y="0"/>
                </a:cxn>
              </a:cxnLst>
              <a:rect l="0" t="0" r="r" b="b"/>
              <a:pathLst>
                <a:path w="1624" h="2651">
                  <a:moveTo>
                    <a:pt x="0" y="0"/>
                  </a:moveTo>
                  <a:cubicBezTo>
                    <a:pt x="1624" y="0"/>
                    <a:pt x="1624" y="0"/>
                    <a:pt x="1624" y="0"/>
                  </a:cubicBezTo>
                  <a:cubicBezTo>
                    <a:pt x="1624" y="452"/>
                    <a:pt x="1624" y="452"/>
                    <a:pt x="1624" y="452"/>
                  </a:cubicBezTo>
                  <a:cubicBezTo>
                    <a:pt x="1624" y="452"/>
                    <a:pt x="1540" y="274"/>
                    <a:pt x="1365" y="273"/>
                  </a:cubicBezTo>
                  <a:cubicBezTo>
                    <a:pt x="613" y="273"/>
                    <a:pt x="613" y="273"/>
                    <a:pt x="613" y="273"/>
                  </a:cubicBezTo>
                  <a:cubicBezTo>
                    <a:pt x="613" y="1053"/>
                    <a:pt x="613" y="1053"/>
                    <a:pt x="613" y="1053"/>
                  </a:cubicBezTo>
                  <a:cubicBezTo>
                    <a:pt x="1428" y="1053"/>
                    <a:pt x="1428" y="1053"/>
                    <a:pt x="1428" y="1053"/>
                  </a:cubicBezTo>
                  <a:cubicBezTo>
                    <a:pt x="1428" y="1467"/>
                    <a:pt x="1428" y="1467"/>
                    <a:pt x="1428" y="1467"/>
                  </a:cubicBezTo>
                  <a:cubicBezTo>
                    <a:pt x="1428" y="1467"/>
                    <a:pt x="1402" y="1335"/>
                    <a:pt x="1205" y="1335"/>
                  </a:cubicBezTo>
                  <a:cubicBezTo>
                    <a:pt x="613" y="1335"/>
                    <a:pt x="613" y="1335"/>
                    <a:pt x="613" y="1335"/>
                  </a:cubicBezTo>
                  <a:cubicBezTo>
                    <a:pt x="613" y="2401"/>
                    <a:pt x="613" y="2401"/>
                    <a:pt x="613" y="2401"/>
                  </a:cubicBezTo>
                  <a:cubicBezTo>
                    <a:pt x="613" y="2558"/>
                    <a:pt x="784" y="2651"/>
                    <a:pt x="784" y="2651"/>
                  </a:cubicBezTo>
                  <a:cubicBezTo>
                    <a:pt x="11" y="2651"/>
                    <a:pt x="11" y="2651"/>
                    <a:pt x="11" y="2651"/>
                  </a:cubicBezTo>
                  <a:cubicBezTo>
                    <a:pt x="11" y="2651"/>
                    <a:pt x="173" y="2569"/>
                    <a:pt x="173" y="2401"/>
                  </a:cubicBezTo>
                  <a:cubicBezTo>
                    <a:pt x="173" y="278"/>
                    <a:pt x="173" y="278"/>
                    <a:pt x="173" y="278"/>
                  </a:cubicBezTo>
                  <a:cubicBezTo>
                    <a:pt x="173" y="9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68" name="Freeform 73"/>
            <p:cNvSpPr>
              <a:spLocks/>
            </p:cNvSpPr>
            <p:nvPr userDrawn="1"/>
          </p:nvSpPr>
          <p:spPr bwMode="gray">
            <a:xfrm>
              <a:off x="5114" y="327"/>
              <a:ext cx="60" cy="207"/>
            </a:xfrm>
            <a:custGeom>
              <a:avLst/>
              <a:gdLst/>
              <a:ahLst/>
              <a:cxnLst>
                <a:cxn ang="0">
                  <a:pos x="246" y="0"/>
                </a:cxn>
                <a:cxn ang="0">
                  <a:pos x="1072" y="0"/>
                </a:cxn>
                <a:cxn ang="0">
                  <a:pos x="887" y="230"/>
                </a:cxn>
                <a:cxn ang="0">
                  <a:pos x="887" y="2717"/>
                </a:cxn>
                <a:cxn ang="0">
                  <a:pos x="0" y="3693"/>
                </a:cxn>
                <a:cxn ang="0">
                  <a:pos x="423" y="2717"/>
                </a:cxn>
                <a:cxn ang="0">
                  <a:pos x="423" y="230"/>
                </a:cxn>
                <a:cxn ang="0">
                  <a:pos x="246" y="0"/>
                </a:cxn>
              </a:cxnLst>
              <a:rect l="0" t="0" r="r" b="b"/>
              <a:pathLst>
                <a:path w="1072" h="3696">
                  <a:moveTo>
                    <a:pt x="246" y="0"/>
                  </a:moveTo>
                  <a:cubicBezTo>
                    <a:pt x="1072" y="0"/>
                    <a:pt x="1072" y="0"/>
                    <a:pt x="1072" y="0"/>
                  </a:cubicBezTo>
                  <a:cubicBezTo>
                    <a:pt x="1072" y="0"/>
                    <a:pt x="887" y="87"/>
                    <a:pt x="887" y="230"/>
                  </a:cubicBezTo>
                  <a:cubicBezTo>
                    <a:pt x="887" y="2717"/>
                    <a:pt x="887" y="2717"/>
                    <a:pt x="887" y="2717"/>
                  </a:cubicBezTo>
                  <a:cubicBezTo>
                    <a:pt x="887" y="3558"/>
                    <a:pt x="44" y="3696"/>
                    <a:pt x="0" y="3693"/>
                  </a:cubicBezTo>
                  <a:cubicBezTo>
                    <a:pt x="72" y="3647"/>
                    <a:pt x="422" y="3349"/>
                    <a:pt x="423" y="2717"/>
                  </a:cubicBezTo>
                  <a:cubicBezTo>
                    <a:pt x="423" y="230"/>
                    <a:pt x="423" y="230"/>
                    <a:pt x="423" y="230"/>
                  </a:cubicBezTo>
                  <a:cubicBezTo>
                    <a:pt x="424" y="96"/>
                    <a:pt x="246" y="0"/>
                    <a:pt x="246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69" name="Freeform 74"/>
            <p:cNvSpPr>
              <a:spLocks/>
            </p:cNvSpPr>
            <p:nvPr userDrawn="1"/>
          </p:nvSpPr>
          <p:spPr bwMode="gray">
            <a:xfrm>
              <a:off x="5180" y="327"/>
              <a:ext cx="47" cy="14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28" y="0"/>
                </a:cxn>
                <a:cxn ang="0">
                  <a:pos x="645" y="235"/>
                </a:cxn>
                <a:cxn ang="0">
                  <a:pos x="645" y="2401"/>
                </a:cxn>
                <a:cxn ang="0">
                  <a:pos x="828" y="2653"/>
                </a:cxn>
                <a:cxn ang="0">
                  <a:pos x="0" y="2653"/>
                </a:cxn>
                <a:cxn ang="0">
                  <a:pos x="184" y="2401"/>
                </a:cxn>
                <a:cxn ang="0">
                  <a:pos x="184" y="235"/>
                </a:cxn>
                <a:cxn ang="0">
                  <a:pos x="0" y="0"/>
                </a:cxn>
              </a:cxnLst>
              <a:rect l="0" t="0" r="r" b="b"/>
              <a:pathLst>
                <a:path w="828" h="2653">
                  <a:moveTo>
                    <a:pt x="0" y="0"/>
                  </a:moveTo>
                  <a:cubicBezTo>
                    <a:pt x="828" y="0"/>
                    <a:pt x="828" y="0"/>
                    <a:pt x="828" y="0"/>
                  </a:cubicBezTo>
                  <a:cubicBezTo>
                    <a:pt x="828" y="0"/>
                    <a:pt x="645" y="89"/>
                    <a:pt x="645" y="235"/>
                  </a:cubicBezTo>
                  <a:cubicBezTo>
                    <a:pt x="645" y="2401"/>
                    <a:pt x="645" y="2401"/>
                    <a:pt x="645" y="2401"/>
                  </a:cubicBezTo>
                  <a:cubicBezTo>
                    <a:pt x="645" y="2556"/>
                    <a:pt x="828" y="2653"/>
                    <a:pt x="828" y="2653"/>
                  </a:cubicBezTo>
                  <a:cubicBezTo>
                    <a:pt x="0" y="2653"/>
                    <a:pt x="0" y="2653"/>
                    <a:pt x="0" y="2653"/>
                  </a:cubicBezTo>
                  <a:cubicBezTo>
                    <a:pt x="0" y="2653"/>
                    <a:pt x="184" y="2557"/>
                    <a:pt x="184" y="2401"/>
                  </a:cubicBezTo>
                  <a:cubicBezTo>
                    <a:pt x="184" y="235"/>
                    <a:pt x="184" y="235"/>
                    <a:pt x="184" y="235"/>
                  </a:cubicBezTo>
                  <a:cubicBezTo>
                    <a:pt x="184" y="8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70" name="Freeform 75"/>
            <p:cNvSpPr>
              <a:spLocks/>
            </p:cNvSpPr>
            <p:nvPr userDrawn="1"/>
          </p:nvSpPr>
          <p:spPr bwMode="gray">
            <a:xfrm>
              <a:off x="5227" y="327"/>
              <a:ext cx="111" cy="148"/>
            </a:xfrm>
            <a:custGeom>
              <a:avLst/>
              <a:gdLst/>
              <a:ahLst/>
              <a:cxnLst>
                <a:cxn ang="0">
                  <a:pos x="161" y="0"/>
                </a:cxn>
                <a:cxn ang="0">
                  <a:pos x="1984" y="0"/>
                </a:cxn>
                <a:cxn ang="0">
                  <a:pos x="1829" y="482"/>
                </a:cxn>
                <a:cxn ang="0">
                  <a:pos x="1607" y="279"/>
                </a:cxn>
                <a:cxn ang="0">
                  <a:pos x="1229" y="279"/>
                </a:cxn>
                <a:cxn ang="0">
                  <a:pos x="1229" y="2401"/>
                </a:cxn>
                <a:cxn ang="0">
                  <a:pos x="1407" y="2651"/>
                </a:cxn>
                <a:cxn ang="0">
                  <a:pos x="595" y="2651"/>
                </a:cxn>
                <a:cxn ang="0">
                  <a:pos x="771" y="2401"/>
                </a:cxn>
                <a:cxn ang="0">
                  <a:pos x="771" y="279"/>
                </a:cxn>
                <a:cxn ang="0">
                  <a:pos x="315" y="279"/>
                </a:cxn>
                <a:cxn ang="0">
                  <a:pos x="0" y="522"/>
                </a:cxn>
                <a:cxn ang="0">
                  <a:pos x="161" y="0"/>
                </a:cxn>
              </a:cxnLst>
              <a:rect l="0" t="0" r="r" b="b"/>
              <a:pathLst>
                <a:path w="1984" h="2651">
                  <a:moveTo>
                    <a:pt x="161" y="0"/>
                  </a:moveTo>
                  <a:cubicBezTo>
                    <a:pt x="1984" y="0"/>
                    <a:pt x="1984" y="0"/>
                    <a:pt x="1984" y="0"/>
                  </a:cubicBezTo>
                  <a:cubicBezTo>
                    <a:pt x="1829" y="482"/>
                    <a:pt x="1829" y="482"/>
                    <a:pt x="1829" y="482"/>
                  </a:cubicBezTo>
                  <a:cubicBezTo>
                    <a:pt x="1829" y="482"/>
                    <a:pt x="1783" y="279"/>
                    <a:pt x="1607" y="279"/>
                  </a:cubicBezTo>
                  <a:cubicBezTo>
                    <a:pt x="1229" y="279"/>
                    <a:pt x="1229" y="279"/>
                    <a:pt x="1229" y="279"/>
                  </a:cubicBezTo>
                  <a:cubicBezTo>
                    <a:pt x="1229" y="2401"/>
                    <a:pt x="1229" y="2401"/>
                    <a:pt x="1229" y="2401"/>
                  </a:cubicBezTo>
                  <a:cubicBezTo>
                    <a:pt x="1229" y="2535"/>
                    <a:pt x="1407" y="2651"/>
                    <a:pt x="1407" y="2651"/>
                  </a:cubicBezTo>
                  <a:cubicBezTo>
                    <a:pt x="595" y="2651"/>
                    <a:pt x="595" y="2651"/>
                    <a:pt x="595" y="2651"/>
                  </a:cubicBezTo>
                  <a:cubicBezTo>
                    <a:pt x="595" y="2651"/>
                    <a:pt x="771" y="2547"/>
                    <a:pt x="771" y="2401"/>
                  </a:cubicBezTo>
                  <a:cubicBezTo>
                    <a:pt x="771" y="279"/>
                    <a:pt x="771" y="279"/>
                    <a:pt x="771" y="279"/>
                  </a:cubicBezTo>
                  <a:cubicBezTo>
                    <a:pt x="315" y="279"/>
                    <a:pt x="315" y="279"/>
                    <a:pt x="315" y="279"/>
                  </a:cubicBezTo>
                  <a:cubicBezTo>
                    <a:pt x="185" y="280"/>
                    <a:pt x="0" y="522"/>
                    <a:pt x="0" y="522"/>
                  </a:cubicBezTo>
                  <a:lnTo>
                    <a:pt x="161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71" name="Freeform 76"/>
            <p:cNvSpPr>
              <a:spLocks/>
            </p:cNvSpPr>
            <p:nvPr userDrawn="1"/>
          </p:nvSpPr>
          <p:spPr bwMode="gray">
            <a:xfrm>
              <a:off x="5429" y="327"/>
              <a:ext cx="124" cy="151"/>
            </a:xfrm>
            <a:custGeom>
              <a:avLst/>
              <a:gdLst/>
              <a:ahLst/>
              <a:cxnLst>
                <a:cxn ang="0">
                  <a:pos x="1420" y="0"/>
                </a:cxn>
                <a:cxn ang="0">
                  <a:pos x="2219" y="0"/>
                </a:cxn>
                <a:cxn ang="0">
                  <a:pos x="2048" y="234"/>
                </a:cxn>
                <a:cxn ang="0">
                  <a:pos x="2048" y="1840"/>
                </a:cxn>
                <a:cxn ang="0">
                  <a:pos x="1131" y="2693"/>
                </a:cxn>
                <a:cxn ang="0">
                  <a:pos x="176" y="1840"/>
                </a:cxn>
                <a:cxn ang="0">
                  <a:pos x="176" y="234"/>
                </a:cxn>
                <a:cxn ang="0">
                  <a:pos x="0" y="0"/>
                </a:cxn>
                <a:cxn ang="0">
                  <a:pos x="821" y="0"/>
                </a:cxn>
                <a:cxn ang="0">
                  <a:pos x="638" y="234"/>
                </a:cxn>
                <a:cxn ang="0">
                  <a:pos x="638" y="1840"/>
                </a:cxn>
                <a:cxn ang="0">
                  <a:pos x="1131" y="2406"/>
                </a:cxn>
                <a:cxn ang="0">
                  <a:pos x="1601" y="1840"/>
                </a:cxn>
                <a:cxn ang="0">
                  <a:pos x="1601" y="234"/>
                </a:cxn>
                <a:cxn ang="0">
                  <a:pos x="1420" y="0"/>
                </a:cxn>
              </a:cxnLst>
              <a:rect l="0" t="0" r="r" b="b"/>
              <a:pathLst>
                <a:path w="2219" h="2693">
                  <a:moveTo>
                    <a:pt x="1420" y="0"/>
                  </a:moveTo>
                  <a:cubicBezTo>
                    <a:pt x="2219" y="0"/>
                    <a:pt x="2219" y="0"/>
                    <a:pt x="2219" y="0"/>
                  </a:cubicBezTo>
                  <a:cubicBezTo>
                    <a:pt x="2219" y="0"/>
                    <a:pt x="2048" y="91"/>
                    <a:pt x="2048" y="234"/>
                  </a:cubicBezTo>
                  <a:cubicBezTo>
                    <a:pt x="2048" y="1840"/>
                    <a:pt x="2048" y="1840"/>
                    <a:pt x="2048" y="1840"/>
                  </a:cubicBezTo>
                  <a:cubicBezTo>
                    <a:pt x="2047" y="2492"/>
                    <a:pt x="1506" y="2693"/>
                    <a:pt x="1131" y="2693"/>
                  </a:cubicBezTo>
                  <a:cubicBezTo>
                    <a:pt x="759" y="2693"/>
                    <a:pt x="175" y="2490"/>
                    <a:pt x="176" y="1840"/>
                  </a:cubicBezTo>
                  <a:cubicBezTo>
                    <a:pt x="176" y="234"/>
                    <a:pt x="176" y="234"/>
                    <a:pt x="176" y="234"/>
                  </a:cubicBezTo>
                  <a:cubicBezTo>
                    <a:pt x="176" y="91"/>
                    <a:pt x="0" y="0"/>
                    <a:pt x="0" y="0"/>
                  </a:cubicBezTo>
                  <a:cubicBezTo>
                    <a:pt x="821" y="0"/>
                    <a:pt x="821" y="0"/>
                    <a:pt x="821" y="0"/>
                  </a:cubicBezTo>
                  <a:cubicBezTo>
                    <a:pt x="821" y="0"/>
                    <a:pt x="638" y="88"/>
                    <a:pt x="638" y="234"/>
                  </a:cubicBezTo>
                  <a:cubicBezTo>
                    <a:pt x="638" y="1840"/>
                    <a:pt x="638" y="1840"/>
                    <a:pt x="638" y="1840"/>
                  </a:cubicBezTo>
                  <a:cubicBezTo>
                    <a:pt x="638" y="2182"/>
                    <a:pt x="865" y="2406"/>
                    <a:pt x="1131" y="2406"/>
                  </a:cubicBezTo>
                  <a:cubicBezTo>
                    <a:pt x="1397" y="2406"/>
                    <a:pt x="1600" y="2173"/>
                    <a:pt x="1601" y="1840"/>
                  </a:cubicBezTo>
                  <a:cubicBezTo>
                    <a:pt x="1601" y="234"/>
                    <a:pt x="1601" y="234"/>
                    <a:pt x="1601" y="234"/>
                  </a:cubicBezTo>
                  <a:cubicBezTo>
                    <a:pt x="1601" y="91"/>
                    <a:pt x="1420" y="0"/>
                    <a:pt x="1420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72" name="Freeform 77"/>
            <p:cNvSpPr>
              <a:spLocks/>
            </p:cNvSpPr>
            <p:nvPr userDrawn="1"/>
          </p:nvSpPr>
          <p:spPr bwMode="gray">
            <a:xfrm>
              <a:off x="4994" y="327"/>
              <a:ext cx="125" cy="151"/>
            </a:xfrm>
            <a:custGeom>
              <a:avLst/>
              <a:gdLst/>
              <a:ahLst/>
              <a:cxnLst>
                <a:cxn ang="0">
                  <a:pos x="1427" y="0"/>
                </a:cxn>
                <a:cxn ang="0">
                  <a:pos x="2240" y="0"/>
                </a:cxn>
                <a:cxn ang="0">
                  <a:pos x="2068" y="237"/>
                </a:cxn>
                <a:cxn ang="0">
                  <a:pos x="2067" y="1838"/>
                </a:cxn>
                <a:cxn ang="0">
                  <a:pos x="1122" y="2700"/>
                </a:cxn>
                <a:cxn ang="0">
                  <a:pos x="166" y="1838"/>
                </a:cxn>
                <a:cxn ang="0">
                  <a:pos x="166" y="237"/>
                </a:cxn>
                <a:cxn ang="0">
                  <a:pos x="0" y="0"/>
                </a:cxn>
                <a:cxn ang="0">
                  <a:pos x="821" y="0"/>
                </a:cxn>
                <a:cxn ang="0">
                  <a:pos x="631" y="237"/>
                </a:cxn>
                <a:cxn ang="0">
                  <a:pos x="630" y="1838"/>
                </a:cxn>
                <a:cxn ang="0">
                  <a:pos x="1122" y="2413"/>
                </a:cxn>
                <a:cxn ang="0">
                  <a:pos x="1602" y="1838"/>
                </a:cxn>
                <a:cxn ang="0">
                  <a:pos x="1603" y="237"/>
                </a:cxn>
                <a:cxn ang="0">
                  <a:pos x="1427" y="0"/>
                </a:cxn>
              </a:cxnLst>
              <a:rect l="0" t="0" r="r" b="b"/>
              <a:pathLst>
                <a:path w="2240" h="2700">
                  <a:moveTo>
                    <a:pt x="1427" y="0"/>
                  </a:moveTo>
                  <a:cubicBezTo>
                    <a:pt x="2240" y="0"/>
                    <a:pt x="2240" y="0"/>
                    <a:pt x="2240" y="0"/>
                  </a:cubicBezTo>
                  <a:cubicBezTo>
                    <a:pt x="2240" y="0"/>
                    <a:pt x="2068" y="95"/>
                    <a:pt x="2068" y="237"/>
                  </a:cubicBezTo>
                  <a:cubicBezTo>
                    <a:pt x="2068" y="238"/>
                    <a:pt x="2067" y="1838"/>
                    <a:pt x="2067" y="1838"/>
                  </a:cubicBezTo>
                  <a:cubicBezTo>
                    <a:pt x="2067" y="2494"/>
                    <a:pt x="1501" y="2700"/>
                    <a:pt x="1122" y="2700"/>
                  </a:cubicBezTo>
                  <a:cubicBezTo>
                    <a:pt x="750" y="2700"/>
                    <a:pt x="166" y="2491"/>
                    <a:pt x="166" y="1838"/>
                  </a:cubicBezTo>
                  <a:cubicBezTo>
                    <a:pt x="166" y="237"/>
                    <a:pt x="166" y="237"/>
                    <a:pt x="166" y="237"/>
                  </a:cubicBezTo>
                  <a:cubicBezTo>
                    <a:pt x="166" y="94"/>
                    <a:pt x="0" y="0"/>
                    <a:pt x="0" y="0"/>
                  </a:cubicBezTo>
                  <a:cubicBezTo>
                    <a:pt x="821" y="0"/>
                    <a:pt x="821" y="0"/>
                    <a:pt x="821" y="0"/>
                  </a:cubicBezTo>
                  <a:cubicBezTo>
                    <a:pt x="821" y="0"/>
                    <a:pt x="631" y="94"/>
                    <a:pt x="631" y="237"/>
                  </a:cubicBezTo>
                  <a:cubicBezTo>
                    <a:pt x="630" y="1838"/>
                    <a:pt x="630" y="1838"/>
                    <a:pt x="630" y="1838"/>
                  </a:cubicBezTo>
                  <a:cubicBezTo>
                    <a:pt x="630" y="2178"/>
                    <a:pt x="856" y="2412"/>
                    <a:pt x="1122" y="2413"/>
                  </a:cubicBezTo>
                  <a:cubicBezTo>
                    <a:pt x="1388" y="2414"/>
                    <a:pt x="1602" y="2174"/>
                    <a:pt x="1602" y="1838"/>
                  </a:cubicBezTo>
                  <a:cubicBezTo>
                    <a:pt x="1603" y="237"/>
                    <a:pt x="1603" y="237"/>
                    <a:pt x="1603" y="237"/>
                  </a:cubicBezTo>
                  <a:cubicBezTo>
                    <a:pt x="1603" y="94"/>
                    <a:pt x="1427" y="0"/>
                    <a:pt x="1427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73" name="Freeform 78"/>
            <p:cNvSpPr>
              <a:spLocks/>
            </p:cNvSpPr>
            <p:nvPr userDrawn="1"/>
          </p:nvSpPr>
          <p:spPr bwMode="gray">
            <a:xfrm>
              <a:off x="5333" y="324"/>
              <a:ext cx="95" cy="154"/>
            </a:xfrm>
            <a:custGeom>
              <a:avLst/>
              <a:gdLst/>
              <a:ahLst/>
              <a:cxnLst>
                <a:cxn ang="0">
                  <a:pos x="1467" y="479"/>
                </a:cxn>
                <a:cxn ang="0">
                  <a:pos x="1019" y="276"/>
                </a:cxn>
                <a:cxn ang="0">
                  <a:pos x="504" y="677"/>
                </a:cxn>
                <a:cxn ang="0">
                  <a:pos x="995" y="1174"/>
                </a:cxn>
                <a:cxn ang="0">
                  <a:pos x="1705" y="1974"/>
                </a:cxn>
                <a:cxn ang="0">
                  <a:pos x="651" y="2755"/>
                </a:cxn>
                <a:cxn ang="0">
                  <a:pos x="155" y="2686"/>
                </a:cxn>
                <a:cxn ang="0">
                  <a:pos x="0" y="2177"/>
                </a:cxn>
                <a:cxn ang="0">
                  <a:pos x="658" y="2466"/>
                </a:cxn>
                <a:cxn ang="0">
                  <a:pos x="1252" y="2030"/>
                </a:cxn>
                <a:cxn ang="0">
                  <a:pos x="46" y="731"/>
                </a:cxn>
                <a:cxn ang="0">
                  <a:pos x="973" y="0"/>
                </a:cxn>
                <a:cxn ang="0">
                  <a:pos x="1467" y="69"/>
                </a:cxn>
                <a:cxn ang="0">
                  <a:pos x="1467" y="479"/>
                </a:cxn>
              </a:cxnLst>
              <a:rect l="0" t="0" r="r" b="b"/>
              <a:pathLst>
                <a:path w="1707" h="2755">
                  <a:moveTo>
                    <a:pt x="1467" y="479"/>
                  </a:moveTo>
                  <a:cubicBezTo>
                    <a:pt x="1467" y="479"/>
                    <a:pt x="1352" y="277"/>
                    <a:pt x="1019" y="276"/>
                  </a:cubicBezTo>
                  <a:cubicBezTo>
                    <a:pt x="686" y="275"/>
                    <a:pt x="505" y="450"/>
                    <a:pt x="504" y="677"/>
                  </a:cubicBezTo>
                  <a:cubicBezTo>
                    <a:pt x="503" y="934"/>
                    <a:pt x="696" y="1031"/>
                    <a:pt x="995" y="1174"/>
                  </a:cubicBezTo>
                  <a:cubicBezTo>
                    <a:pt x="1279" y="1311"/>
                    <a:pt x="1707" y="1499"/>
                    <a:pt x="1705" y="1974"/>
                  </a:cubicBezTo>
                  <a:cubicBezTo>
                    <a:pt x="1704" y="2399"/>
                    <a:pt x="1327" y="2755"/>
                    <a:pt x="651" y="2755"/>
                  </a:cubicBezTo>
                  <a:cubicBezTo>
                    <a:pt x="442" y="2754"/>
                    <a:pt x="155" y="2686"/>
                    <a:pt x="155" y="2686"/>
                  </a:cubicBezTo>
                  <a:cubicBezTo>
                    <a:pt x="0" y="2177"/>
                    <a:pt x="0" y="2177"/>
                    <a:pt x="0" y="2177"/>
                  </a:cubicBezTo>
                  <a:cubicBezTo>
                    <a:pt x="143" y="2316"/>
                    <a:pt x="397" y="2466"/>
                    <a:pt x="658" y="2466"/>
                  </a:cubicBezTo>
                  <a:cubicBezTo>
                    <a:pt x="929" y="2466"/>
                    <a:pt x="1252" y="2298"/>
                    <a:pt x="1252" y="2030"/>
                  </a:cubicBezTo>
                  <a:cubicBezTo>
                    <a:pt x="1252" y="1512"/>
                    <a:pt x="46" y="1598"/>
                    <a:pt x="46" y="731"/>
                  </a:cubicBezTo>
                  <a:cubicBezTo>
                    <a:pt x="46" y="433"/>
                    <a:pt x="254" y="0"/>
                    <a:pt x="973" y="0"/>
                  </a:cubicBezTo>
                  <a:cubicBezTo>
                    <a:pt x="1207" y="0"/>
                    <a:pt x="1467" y="69"/>
                    <a:pt x="1467" y="69"/>
                  </a:cubicBezTo>
                  <a:lnTo>
                    <a:pt x="1467" y="47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20929572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</p:sldLayoutIdLst>
  <p:transition>
    <p:fade/>
  </p:transition>
  <p:timing>
    <p:tnLst>
      <p:par>
        <p:cTn id="1" dur="indefinite" restart="never" nodeType="tmRoot"/>
      </p:par>
    </p:tnLst>
  </p:timing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tabLst>
          <a:tab pos="3676650" algn="l"/>
        </a:tabLst>
        <a:defRPr kumimoji="1" sz="3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tabLst>
          <a:tab pos="3676650" algn="l"/>
        </a:tabLst>
        <a:defRPr kumimoji="1" sz="3200">
          <a:solidFill>
            <a:schemeClr val="tx2"/>
          </a:solidFill>
          <a:latin typeface="Arial" charset="0"/>
          <a:ea typeface="Arial Unicode MS" pitchFamily="34" charset="-128"/>
          <a:cs typeface="Arial Unicode MS" pitchFamily="34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tabLst>
          <a:tab pos="3676650" algn="l"/>
        </a:tabLst>
        <a:defRPr kumimoji="1" sz="3200">
          <a:solidFill>
            <a:schemeClr val="tx2"/>
          </a:solidFill>
          <a:latin typeface="Arial" charset="0"/>
          <a:ea typeface="Arial Unicode MS" pitchFamily="34" charset="-128"/>
          <a:cs typeface="Arial Unicode MS" pitchFamily="34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tabLst>
          <a:tab pos="3676650" algn="l"/>
        </a:tabLst>
        <a:defRPr kumimoji="1" sz="3200">
          <a:solidFill>
            <a:schemeClr val="tx2"/>
          </a:solidFill>
          <a:latin typeface="Arial" charset="0"/>
          <a:ea typeface="Arial Unicode MS" pitchFamily="34" charset="-128"/>
          <a:cs typeface="Arial Unicode MS" pitchFamily="34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tabLst>
          <a:tab pos="3676650" algn="l"/>
        </a:tabLst>
        <a:defRPr kumimoji="1" sz="3200">
          <a:solidFill>
            <a:schemeClr val="tx2"/>
          </a:solidFill>
          <a:latin typeface="Arial" charset="0"/>
          <a:ea typeface="Arial Unicode MS" pitchFamily="34" charset="-128"/>
          <a:cs typeface="Arial Unicode MS" pitchFamily="34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tabLst>
          <a:tab pos="3676650" algn="l"/>
        </a:tabLst>
        <a:defRPr kumimoji="1" sz="3200">
          <a:solidFill>
            <a:schemeClr val="tx2"/>
          </a:solidFill>
          <a:latin typeface="Arial" charset="0"/>
          <a:ea typeface="Arial Unicode MS" pitchFamily="34" charset="-128"/>
          <a:cs typeface="Arial Unicode MS" pitchFamily="34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tabLst>
          <a:tab pos="3676650" algn="l"/>
        </a:tabLst>
        <a:defRPr kumimoji="1" sz="3200">
          <a:solidFill>
            <a:schemeClr val="tx2"/>
          </a:solidFill>
          <a:latin typeface="Arial" charset="0"/>
          <a:ea typeface="Arial Unicode MS" pitchFamily="34" charset="-128"/>
          <a:cs typeface="Arial Unicode MS" pitchFamily="34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tabLst>
          <a:tab pos="3676650" algn="l"/>
        </a:tabLst>
        <a:defRPr kumimoji="1" sz="3200">
          <a:solidFill>
            <a:schemeClr val="tx2"/>
          </a:solidFill>
          <a:latin typeface="Arial" charset="0"/>
          <a:ea typeface="Arial Unicode MS" pitchFamily="34" charset="-128"/>
          <a:cs typeface="Arial Unicode MS" pitchFamily="34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tabLst>
          <a:tab pos="3676650" algn="l"/>
        </a:tabLst>
        <a:defRPr kumimoji="1" sz="3200">
          <a:solidFill>
            <a:schemeClr val="tx2"/>
          </a:solidFill>
          <a:latin typeface="Arial" charset="0"/>
          <a:ea typeface="Arial Unicode MS" pitchFamily="34" charset="-128"/>
          <a:cs typeface="Arial Unicode MS" pitchFamily="34" charset="-128"/>
        </a:defRPr>
      </a:lvl9pPr>
    </p:titleStyle>
    <p:bodyStyle>
      <a:lvl1pPr marL="273050" indent="-273050" algn="l" defTabSz="457200" rtl="0" eaLnBrk="1" fontAlgn="base" hangingPunct="1">
        <a:spcBef>
          <a:spcPct val="0"/>
        </a:spcBef>
        <a:spcAft>
          <a:spcPct val="35000"/>
        </a:spcAft>
        <a:buClr>
          <a:srgbClr val="A30B1A"/>
        </a:buClr>
        <a:buFont typeface="Wingdings 2" pitchFamily="18" charset="2"/>
        <a:buChar char="¾"/>
        <a:defRPr kumimoji="1" sz="2400">
          <a:solidFill>
            <a:srgbClr val="000000"/>
          </a:solidFill>
          <a:latin typeface="+mn-lt"/>
          <a:ea typeface="+mn-ea"/>
          <a:cs typeface="+mn-cs"/>
        </a:defRPr>
      </a:lvl1pPr>
      <a:lvl2pPr marL="712788" indent="-242888" algn="l" defTabSz="457200" rtl="0" eaLnBrk="1" fontAlgn="base" hangingPunct="1">
        <a:spcBef>
          <a:spcPct val="0"/>
        </a:spcBef>
        <a:spcAft>
          <a:spcPct val="35000"/>
        </a:spcAft>
        <a:buClr>
          <a:srgbClr val="87867E"/>
        </a:buClr>
        <a:buFont typeface="Wingdings" pitchFamily="2" charset="2"/>
        <a:buChar char="n"/>
        <a:defRPr kumimoji="1" sz="2000">
          <a:solidFill>
            <a:srgbClr val="000000"/>
          </a:solidFill>
          <a:latin typeface="+mn-lt"/>
          <a:ea typeface="+mn-ea"/>
          <a:cs typeface="+mn-cs"/>
        </a:defRPr>
      </a:lvl2pPr>
      <a:lvl3pPr marL="1030288" indent="-138113" algn="l" defTabSz="457200" rtl="0" eaLnBrk="1" fontAlgn="base" hangingPunct="1">
        <a:spcBef>
          <a:spcPct val="0"/>
        </a:spcBef>
        <a:spcAft>
          <a:spcPct val="35000"/>
        </a:spcAft>
        <a:buClr>
          <a:srgbClr val="87867E"/>
        </a:buClr>
        <a:buSzPct val="100000"/>
        <a:buFont typeface="Wingdings" pitchFamily="2" charset="2"/>
        <a:buChar char=""/>
        <a:defRPr kumimoji="1">
          <a:solidFill>
            <a:srgbClr val="000000"/>
          </a:solidFill>
          <a:latin typeface="+mn-lt"/>
          <a:ea typeface="+mn-ea"/>
          <a:cs typeface="+mn-cs"/>
        </a:defRPr>
      </a:lvl3pPr>
      <a:lvl4pPr marL="1344613" indent="-134938" algn="l" defTabSz="457200" rtl="0" eaLnBrk="1" fontAlgn="base" hangingPunct="1">
        <a:spcBef>
          <a:spcPct val="0"/>
        </a:spcBef>
        <a:spcAft>
          <a:spcPct val="35000"/>
        </a:spcAft>
        <a:buClr>
          <a:srgbClr val="87867E"/>
        </a:buClr>
        <a:buSzPct val="100000"/>
        <a:buFont typeface="Arial" charset="0"/>
        <a:buChar char="•"/>
        <a:defRPr kumimoji="1" sz="1600">
          <a:solidFill>
            <a:srgbClr val="000000"/>
          </a:solidFill>
          <a:latin typeface="+mn-lt"/>
          <a:ea typeface="+mn-ea"/>
          <a:cs typeface="+mn-cs"/>
        </a:defRPr>
      </a:lvl4pPr>
      <a:lvl5pPr marL="2305050" indent="365125" algn="l" defTabSz="457200" rtl="0" eaLnBrk="1" fontAlgn="base" hangingPunct="1">
        <a:spcBef>
          <a:spcPct val="0"/>
        </a:spcBef>
        <a:spcAft>
          <a:spcPct val="0"/>
        </a:spcAft>
        <a:buBlip>
          <a:blip r:embed="rId5"/>
        </a:buBlip>
        <a:defRPr kumimoji="1" sz="2000">
          <a:solidFill>
            <a:srgbClr val="000000"/>
          </a:solidFill>
          <a:latin typeface="+mn-lt"/>
          <a:ea typeface="+mn-ea"/>
          <a:cs typeface="+mn-cs"/>
        </a:defRPr>
      </a:lvl5pPr>
      <a:lvl6pPr marL="2762250" indent="365125" algn="l" defTabSz="457200" rtl="0" eaLnBrk="1" fontAlgn="base" hangingPunct="1">
        <a:spcBef>
          <a:spcPct val="0"/>
        </a:spcBef>
        <a:spcAft>
          <a:spcPct val="0"/>
        </a:spcAft>
        <a:buBlip>
          <a:blip r:embed="rId5"/>
        </a:buBlip>
        <a:defRPr kumimoji="1" sz="2000">
          <a:solidFill>
            <a:srgbClr val="000000"/>
          </a:solidFill>
          <a:latin typeface="+mn-lt"/>
          <a:ea typeface="+mn-ea"/>
          <a:cs typeface="+mn-cs"/>
        </a:defRPr>
      </a:lvl6pPr>
      <a:lvl7pPr marL="3219450" indent="365125" algn="l" defTabSz="457200" rtl="0" eaLnBrk="1" fontAlgn="base" hangingPunct="1">
        <a:spcBef>
          <a:spcPct val="0"/>
        </a:spcBef>
        <a:spcAft>
          <a:spcPct val="0"/>
        </a:spcAft>
        <a:buBlip>
          <a:blip r:embed="rId5"/>
        </a:buBlip>
        <a:defRPr kumimoji="1" sz="2000">
          <a:solidFill>
            <a:srgbClr val="000000"/>
          </a:solidFill>
          <a:latin typeface="+mn-lt"/>
          <a:ea typeface="+mn-ea"/>
          <a:cs typeface="+mn-cs"/>
        </a:defRPr>
      </a:lvl7pPr>
      <a:lvl8pPr marL="3676650" indent="365125" algn="l" defTabSz="457200" rtl="0" eaLnBrk="1" fontAlgn="base" hangingPunct="1">
        <a:spcBef>
          <a:spcPct val="0"/>
        </a:spcBef>
        <a:spcAft>
          <a:spcPct val="0"/>
        </a:spcAft>
        <a:buBlip>
          <a:blip r:embed="rId5"/>
        </a:buBlip>
        <a:defRPr kumimoji="1" sz="2000">
          <a:solidFill>
            <a:srgbClr val="000000"/>
          </a:solidFill>
          <a:latin typeface="+mn-lt"/>
          <a:ea typeface="+mn-ea"/>
          <a:cs typeface="+mn-cs"/>
        </a:defRPr>
      </a:lvl8pPr>
      <a:lvl9pPr marL="4133850" indent="365125" algn="l" defTabSz="457200" rtl="0" eaLnBrk="1" fontAlgn="base" hangingPunct="1">
        <a:spcBef>
          <a:spcPct val="0"/>
        </a:spcBef>
        <a:spcAft>
          <a:spcPct val="0"/>
        </a:spcAft>
        <a:buBlip>
          <a:blip r:embed="rId5"/>
        </a:buBlip>
        <a:defRPr kumimoji="1"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cloudfoundry.org/cf-cli/install-go-cli.html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23477"/>
            <a:ext cx="1440160" cy="1828625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224080" y="2745343"/>
            <a:ext cx="8081377" cy="369332"/>
          </a:xfrm>
        </p:spPr>
        <p:txBody>
          <a:bodyPr/>
          <a:lstStyle/>
          <a:p>
            <a:r>
              <a:rPr lang="en-GB" sz="2400" dirty="0" smtClean="0"/>
              <a:t>K5 Live – Labs</a:t>
            </a:r>
            <a:endParaRPr lang="en-GB" sz="2400" dirty="0"/>
          </a:p>
        </p:txBody>
      </p:sp>
      <p:sp>
        <p:nvSpPr>
          <p:cNvPr id="5" name="Rectangle 4"/>
          <p:cNvSpPr/>
          <p:nvPr/>
        </p:nvSpPr>
        <p:spPr bwMode="auto">
          <a:xfrm>
            <a:off x="-508" y="3579862"/>
            <a:ext cx="9144508" cy="504056"/>
          </a:xfrm>
          <a:prstGeom prst="rect">
            <a:avLst/>
          </a:prstGeom>
          <a:solidFill>
            <a:schemeClr val="bg1">
              <a:alpha val="77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GB" sz="1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246853" y="3723878"/>
            <a:ext cx="8082314" cy="276999"/>
          </a:xfrm>
        </p:spPr>
        <p:txBody>
          <a:bodyPr/>
          <a:lstStyle/>
          <a:p>
            <a:r>
              <a:rPr lang="en-GB" sz="1800" dirty="0" smtClean="0"/>
              <a:t>Cloud Native &amp; Emerging Technology Services (CNETS) </a:t>
            </a:r>
            <a:endParaRPr lang="en-GB" sz="1800" dirty="0"/>
          </a:p>
        </p:txBody>
      </p:sp>
      <p:sp>
        <p:nvSpPr>
          <p:cNvPr id="6" name="TextBox 5"/>
          <p:cNvSpPr txBox="1"/>
          <p:nvPr/>
        </p:nvSpPr>
        <p:spPr>
          <a:xfrm rot="1153911">
            <a:off x="3990192" y="1058221"/>
            <a:ext cx="40207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 smtClean="0">
                <a:solidFill>
                  <a:schemeClr val="accent1"/>
                </a:solidFill>
                <a:latin typeface="Arial Black" panose="020B0A04020102020204" pitchFamily="34" charset="0"/>
              </a:rPr>
              <a:t>#withk5youcan</a:t>
            </a:r>
            <a:endParaRPr lang="en-GB" sz="3600" dirty="0">
              <a:solidFill>
                <a:schemeClr val="accent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373423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131887" y="724510"/>
            <a:ext cx="8832601" cy="9187130"/>
          </a:xfrm>
        </p:spPr>
        <p:txBody>
          <a:bodyPr/>
          <a:lstStyle/>
          <a:p>
            <a:r>
              <a:rPr lang="en-GB" dirty="0" smtClean="0"/>
              <a:t>A MongoDB server has already been prebuilt on the K5 IaaS in the UK. This database will be presented to users in </a:t>
            </a:r>
            <a:r>
              <a:rPr lang="en-GB" dirty="0" err="1" smtClean="0"/>
              <a:t>CloudFoundry</a:t>
            </a:r>
            <a:r>
              <a:rPr lang="en-GB" dirty="0" smtClean="0"/>
              <a:t> as a User Provided Service.</a:t>
            </a:r>
          </a:p>
          <a:p>
            <a:r>
              <a:rPr lang="en-GB" dirty="0" smtClean="0"/>
              <a:t>MongoDB Details:</a:t>
            </a:r>
          </a:p>
          <a:p>
            <a:pPr lvl="1"/>
            <a:r>
              <a:rPr lang="en-GB" dirty="0" smtClean="0"/>
              <a:t>IP Address - 62.60.46.199</a:t>
            </a:r>
          </a:p>
          <a:p>
            <a:pPr lvl="1"/>
            <a:r>
              <a:rPr lang="en-GB" dirty="0" smtClean="0"/>
              <a:t>Username – </a:t>
            </a:r>
            <a:r>
              <a:rPr lang="en-GB" dirty="0" err="1" smtClean="0"/>
              <a:t>cfdemoadmin</a:t>
            </a:r>
            <a:endParaRPr lang="en-GB" dirty="0" smtClean="0"/>
          </a:p>
          <a:p>
            <a:pPr lvl="1"/>
            <a:r>
              <a:rPr lang="en-GB" dirty="0" smtClean="0"/>
              <a:t>Password - </a:t>
            </a:r>
            <a:r>
              <a:rPr lang="en-GB" dirty="0"/>
              <a:t>cfd3m0admin</a:t>
            </a:r>
            <a:endParaRPr lang="en-GB" dirty="0" smtClean="0"/>
          </a:p>
          <a:p>
            <a:r>
              <a:rPr lang="en-GB" dirty="0" smtClean="0"/>
              <a:t>Build the new service –</a:t>
            </a:r>
          </a:p>
          <a:p>
            <a:pPr lvl="1"/>
            <a:r>
              <a:rPr lang="en-GB" dirty="0" err="1" smtClean="0"/>
              <a:t>cf</a:t>
            </a:r>
            <a:r>
              <a:rPr lang="en-GB" dirty="0" smtClean="0"/>
              <a:t> </a:t>
            </a:r>
            <a:r>
              <a:rPr lang="en-GB" dirty="0"/>
              <a:t>create-user-provided-service k5-iaas-mongo-db -p </a:t>
            </a:r>
            <a:r>
              <a:rPr lang="en-GB" dirty="0" smtClean="0"/>
              <a:t>“{ \”</a:t>
            </a:r>
            <a:r>
              <a:rPr lang="en-GB" dirty="0" err="1" smtClean="0"/>
              <a:t>uri</a:t>
            </a:r>
            <a:r>
              <a:rPr lang="en-GB" dirty="0" smtClean="0"/>
              <a:t>\”: \”</a:t>
            </a:r>
            <a:r>
              <a:rPr lang="en-GB" dirty="0" err="1" smtClean="0"/>
              <a:t>mongodb</a:t>
            </a:r>
            <a:r>
              <a:rPr lang="en-GB" dirty="0"/>
              <a:t>://</a:t>
            </a:r>
            <a:r>
              <a:rPr lang="en-GB" dirty="0" smtClean="0"/>
              <a:t>cfdemoadmin:cfd3m0admin@62.60.46.199:27017/</a:t>
            </a:r>
            <a:r>
              <a:rPr lang="en-GB" dirty="0" err="1" smtClean="0"/>
              <a:t>cloudfoundry</a:t>
            </a:r>
            <a:r>
              <a:rPr lang="en-GB" smtClean="0"/>
              <a:t>\” </a:t>
            </a:r>
            <a:r>
              <a:rPr lang="en-GB" dirty="0" smtClean="0"/>
              <a:t>}”</a:t>
            </a:r>
            <a:endParaRPr lang="en-GB" dirty="0" smtClean="0"/>
          </a:p>
          <a:p>
            <a:pPr lvl="1"/>
            <a:endParaRPr lang="en-GB" dirty="0"/>
          </a:p>
          <a:p>
            <a:pPr lvl="1"/>
            <a:endParaRPr lang="en-GB" dirty="0" smtClean="0"/>
          </a:p>
          <a:p>
            <a:pPr lvl="1"/>
            <a:r>
              <a:rPr lang="en-GB" dirty="0" smtClean="0"/>
              <a:t> </a:t>
            </a:r>
            <a:endParaRPr lang="en-GB" dirty="0"/>
          </a:p>
          <a:p>
            <a:pPr lvl="1"/>
            <a:endParaRPr lang="en-GB" dirty="0"/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  <a:p>
            <a:endParaRPr lang="en-GB" dirty="0"/>
          </a:p>
          <a:p>
            <a:pPr lvl="1"/>
            <a:endParaRPr lang="en-US" b="1" dirty="0">
              <a:ln w="22225">
                <a:noFill/>
                <a:prstDash val="solid"/>
              </a:ln>
              <a:solidFill>
                <a:srgbClr val="B22B30">
                  <a:lumMod val="40000"/>
                  <a:lumOff val="60000"/>
                </a:srgbClr>
              </a:solidFill>
            </a:endParaRPr>
          </a:p>
          <a:p>
            <a:pPr lvl="1"/>
            <a:endParaRPr lang="en-GB" dirty="0"/>
          </a:p>
          <a:p>
            <a:pPr marL="0" indent="0">
              <a:buNone/>
            </a:pPr>
            <a:endParaRPr lang="en-GB" dirty="0" smtClean="0"/>
          </a:p>
          <a:p>
            <a:pPr marL="0" indent="0">
              <a:buNone/>
            </a:pPr>
            <a:endParaRPr lang="en-GB" dirty="0" smtClean="0"/>
          </a:p>
          <a:p>
            <a:pPr lvl="1"/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69864" y="98342"/>
            <a:ext cx="7858125" cy="369332"/>
          </a:xfrm>
        </p:spPr>
        <p:txBody>
          <a:bodyPr/>
          <a:lstStyle/>
          <a:p>
            <a:r>
              <a:rPr lang="en-GB" sz="2400" dirty="0" smtClean="0"/>
              <a:t>K5 Live – </a:t>
            </a:r>
            <a:r>
              <a:rPr lang="en-GB" sz="2400" dirty="0"/>
              <a:t>Lab </a:t>
            </a:r>
            <a:r>
              <a:rPr lang="en-GB" sz="2400" dirty="0" smtClean="0"/>
              <a:t>5 </a:t>
            </a:r>
            <a:r>
              <a:rPr lang="en-GB" sz="2400" dirty="0"/>
              <a:t>- </a:t>
            </a:r>
            <a:r>
              <a:rPr lang="en-GB" sz="2400" dirty="0" smtClean="0"/>
              <a:t>CF User Provided Service (MongoDB)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266440986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131887" y="724510"/>
            <a:ext cx="8832601" cy="4970591"/>
          </a:xfrm>
        </p:spPr>
        <p:txBody>
          <a:bodyPr/>
          <a:lstStyle/>
          <a:p>
            <a:r>
              <a:rPr lang="en-GB" dirty="0" smtClean="0"/>
              <a:t>Type </a:t>
            </a:r>
            <a:r>
              <a:rPr lang="en-GB" dirty="0" err="1" smtClean="0"/>
              <a:t>cf</a:t>
            </a:r>
            <a:r>
              <a:rPr lang="en-GB" dirty="0" smtClean="0"/>
              <a:t> services to see if the service is available</a:t>
            </a:r>
          </a:p>
          <a:p>
            <a:r>
              <a:rPr lang="en-GB" dirty="0" smtClean="0"/>
              <a:t>Note: This is not an indication that the service actually works</a:t>
            </a:r>
          </a:p>
          <a:p>
            <a:pPr marL="457200" lvl="1" indent="0">
              <a:buNone/>
            </a:pPr>
            <a:endParaRPr lang="en-GB" dirty="0"/>
          </a:p>
          <a:p>
            <a:pPr lvl="1"/>
            <a:endParaRPr lang="en-GB" dirty="0"/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  <a:p>
            <a:endParaRPr lang="en-GB" dirty="0"/>
          </a:p>
          <a:p>
            <a:pPr lvl="1"/>
            <a:endParaRPr lang="en-US" b="1" dirty="0">
              <a:ln w="22225">
                <a:noFill/>
                <a:prstDash val="solid"/>
              </a:ln>
              <a:solidFill>
                <a:srgbClr val="B22B30">
                  <a:lumMod val="40000"/>
                  <a:lumOff val="60000"/>
                </a:srgbClr>
              </a:solidFill>
            </a:endParaRPr>
          </a:p>
          <a:p>
            <a:pPr lvl="1"/>
            <a:endParaRPr lang="en-GB" dirty="0"/>
          </a:p>
          <a:p>
            <a:pPr marL="0" indent="0">
              <a:buNone/>
            </a:pPr>
            <a:endParaRPr lang="en-GB" dirty="0" smtClean="0"/>
          </a:p>
          <a:p>
            <a:pPr marL="0" indent="0">
              <a:buNone/>
            </a:pPr>
            <a:endParaRPr lang="en-GB" dirty="0" smtClean="0"/>
          </a:p>
          <a:p>
            <a:pPr lvl="1"/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69864" y="98342"/>
            <a:ext cx="7858125" cy="369332"/>
          </a:xfrm>
        </p:spPr>
        <p:txBody>
          <a:bodyPr/>
          <a:lstStyle/>
          <a:p>
            <a:r>
              <a:rPr lang="en-GB" sz="2400" dirty="0" smtClean="0"/>
              <a:t>K5 Live – </a:t>
            </a:r>
            <a:r>
              <a:rPr lang="en-GB" sz="2400" dirty="0"/>
              <a:t>Lab </a:t>
            </a:r>
            <a:r>
              <a:rPr lang="en-GB" sz="2400" dirty="0" smtClean="0"/>
              <a:t>5 </a:t>
            </a:r>
            <a:r>
              <a:rPr lang="en-GB" sz="2400" dirty="0"/>
              <a:t>- </a:t>
            </a:r>
            <a:r>
              <a:rPr lang="en-GB" sz="2400" dirty="0" smtClean="0"/>
              <a:t>CF User Provided Service (MongoDB)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87177445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131887" y="724510"/>
            <a:ext cx="8832601" cy="6632585"/>
          </a:xfrm>
        </p:spPr>
        <p:txBody>
          <a:bodyPr/>
          <a:lstStyle/>
          <a:p>
            <a:r>
              <a:rPr lang="en-GB" dirty="0" smtClean="0"/>
              <a:t>Navigate to the Lab6 folder</a:t>
            </a:r>
          </a:p>
          <a:p>
            <a:r>
              <a:rPr lang="en-GB" dirty="0" smtClean="0"/>
              <a:t>Review the </a:t>
            </a:r>
            <a:r>
              <a:rPr lang="en-GB" dirty="0" err="1" smtClean="0"/>
              <a:t>manifest.yml</a:t>
            </a:r>
            <a:r>
              <a:rPr lang="en-GB" dirty="0" smtClean="0"/>
              <a:t> file</a:t>
            </a:r>
          </a:p>
          <a:p>
            <a:r>
              <a:rPr lang="en-GB" dirty="0" smtClean="0"/>
              <a:t>Type </a:t>
            </a:r>
            <a:r>
              <a:rPr lang="en-GB" dirty="0" err="1" smtClean="0"/>
              <a:t>cf</a:t>
            </a:r>
            <a:r>
              <a:rPr lang="en-GB" dirty="0" smtClean="0"/>
              <a:t> push </a:t>
            </a:r>
            <a:r>
              <a:rPr lang="en-GB" dirty="0" smtClean="0"/>
              <a:t>--</a:t>
            </a:r>
            <a:r>
              <a:rPr lang="en-GB" dirty="0" smtClean="0"/>
              <a:t>random-route</a:t>
            </a:r>
            <a:endParaRPr lang="en-GB" dirty="0" smtClean="0"/>
          </a:p>
          <a:p>
            <a:r>
              <a:rPr lang="en-GB" dirty="0" smtClean="0"/>
              <a:t>Navigate to the URL returned above</a:t>
            </a:r>
          </a:p>
          <a:p>
            <a:pPr lvl="1"/>
            <a:endParaRPr lang="en-GB" dirty="0"/>
          </a:p>
          <a:p>
            <a:pPr lvl="1"/>
            <a:endParaRPr lang="en-GB" dirty="0" smtClean="0"/>
          </a:p>
          <a:p>
            <a:pPr marL="457200" lvl="1" indent="0">
              <a:buNone/>
            </a:pPr>
            <a:endParaRPr lang="en-GB" dirty="0"/>
          </a:p>
          <a:p>
            <a:pPr lvl="1"/>
            <a:endParaRPr lang="en-GB" dirty="0"/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  <a:p>
            <a:endParaRPr lang="en-GB" dirty="0"/>
          </a:p>
          <a:p>
            <a:pPr lvl="1"/>
            <a:endParaRPr lang="en-US" b="1" dirty="0">
              <a:ln w="22225">
                <a:noFill/>
                <a:prstDash val="solid"/>
              </a:ln>
              <a:solidFill>
                <a:srgbClr val="B22B30">
                  <a:lumMod val="40000"/>
                  <a:lumOff val="60000"/>
                </a:srgbClr>
              </a:solidFill>
            </a:endParaRPr>
          </a:p>
          <a:p>
            <a:pPr lvl="1"/>
            <a:endParaRPr lang="en-GB" dirty="0"/>
          </a:p>
          <a:p>
            <a:pPr marL="0" indent="0">
              <a:buNone/>
            </a:pPr>
            <a:endParaRPr lang="en-GB" dirty="0" smtClean="0"/>
          </a:p>
          <a:p>
            <a:pPr marL="0" indent="0">
              <a:buNone/>
            </a:pPr>
            <a:endParaRPr lang="en-GB" dirty="0" smtClean="0"/>
          </a:p>
          <a:p>
            <a:pPr lvl="1"/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69864" y="98342"/>
            <a:ext cx="7858125" cy="369332"/>
          </a:xfrm>
        </p:spPr>
        <p:txBody>
          <a:bodyPr/>
          <a:lstStyle/>
          <a:p>
            <a:r>
              <a:rPr lang="en-GB" sz="2400" dirty="0" smtClean="0"/>
              <a:t>K5 Live – </a:t>
            </a:r>
            <a:r>
              <a:rPr lang="en-GB" sz="2400" dirty="0"/>
              <a:t>Lab 6</a:t>
            </a:r>
            <a:r>
              <a:rPr lang="en-GB" sz="2400" dirty="0" smtClean="0"/>
              <a:t> – Deploy Multi-tiered Application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66506556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8025016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131887" y="724510"/>
            <a:ext cx="8832601" cy="4262705"/>
          </a:xfrm>
        </p:spPr>
        <p:txBody>
          <a:bodyPr/>
          <a:lstStyle/>
          <a:p>
            <a:r>
              <a:rPr lang="en-GB" dirty="0" smtClean="0"/>
              <a:t>Lab 1 – Objective: K5 IaaS GUI Login (validate lab credentials)</a:t>
            </a:r>
          </a:p>
          <a:p>
            <a:pPr lvl="1"/>
            <a:r>
              <a:rPr lang="en-GB" dirty="0" smtClean="0"/>
              <a:t>Create SSH Keys – store </a:t>
            </a:r>
            <a:r>
              <a:rPr lang="en-GB" dirty="0" err="1" smtClean="0"/>
              <a:t>ssh</a:t>
            </a:r>
            <a:r>
              <a:rPr lang="en-GB" dirty="0" smtClean="0"/>
              <a:t> key NAME for Lab 2</a:t>
            </a:r>
          </a:p>
          <a:p>
            <a:pPr lvl="1"/>
            <a:r>
              <a:rPr lang="en-GB" dirty="0" smtClean="0"/>
              <a:t>Create Virtual Router &amp; Set External Gateway</a:t>
            </a:r>
            <a:r>
              <a:rPr lang="en-GB" dirty="0"/>
              <a:t> </a:t>
            </a:r>
            <a:r>
              <a:rPr lang="en-GB" dirty="0" smtClean="0"/>
              <a:t>– store router ID for Lab 2</a:t>
            </a:r>
          </a:p>
          <a:p>
            <a:pPr lvl="1"/>
            <a:endParaRPr lang="en-GB" sz="1600" dirty="0"/>
          </a:p>
          <a:p>
            <a:r>
              <a:rPr lang="en-GB" dirty="0" smtClean="0"/>
              <a:t>Lab 2 – Objective: K5 IaaS Infrastructure as Code Deployment</a:t>
            </a:r>
          </a:p>
          <a:p>
            <a:pPr lvl="1"/>
            <a:r>
              <a:rPr lang="en-GB" dirty="0" smtClean="0"/>
              <a:t>Deploy a multi-tiered application (NGINIX, NODEJS, MongoDB &amp; Phaser.IO) using a K5 HEAT Template</a:t>
            </a:r>
          </a:p>
          <a:p>
            <a:pPr lvl="1"/>
            <a:endParaRPr lang="en-GB" dirty="0"/>
          </a:p>
          <a:p>
            <a:pPr marL="0" indent="0">
              <a:buNone/>
            </a:pPr>
            <a:endParaRPr lang="en-GB" dirty="0" smtClean="0"/>
          </a:p>
          <a:p>
            <a:pPr marL="0" indent="0">
              <a:buNone/>
            </a:pPr>
            <a:endParaRPr lang="en-GB" dirty="0" smtClean="0"/>
          </a:p>
          <a:p>
            <a:pPr lvl="1"/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K5 Live – Labs Agenda - IaaS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4074272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131887" y="724510"/>
            <a:ext cx="8832601" cy="5740033"/>
          </a:xfrm>
        </p:spPr>
        <p:txBody>
          <a:bodyPr/>
          <a:lstStyle/>
          <a:p>
            <a:r>
              <a:rPr lang="en-GB" dirty="0" smtClean="0"/>
              <a:t>Lab 3 – Objective: </a:t>
            </a:r>
            <a:r>
              <a:rPr lang="en-GB" dirty="0" err="1" smtClean="0"/>
              <a:t>CloudFoundry</a:t>
            </a:r>
            <a:r>
              <a:rPr lang="en-GB" dirty="0" smtClean="0"/>
              <a:t> (CF) Client Setup</a:t>
            </a:r>
          </a:p>
          <a:p>
            <a:pPr lvl="1"/>
            <a:r>
              <a:rPr lang="en-GB" dirty="0" smtClean="0"/>
              <a:t>CF Login</a:t>
            </a:r>
          </a:p>
          <a:p>
            <a:pPr lvl="1"/>
            <a:r>
              <a:rPr lang="en-GB" dirty="0" smtClean="0"/>
              <a:t>CF --help</a:t>
            </a:r>
            <a:endParaRPr lang="en-GB" sz="1600" dirty="0"/>
          </a:p>
          <a:p>
            <a:r>
              <a:rPr lang="en-GB" dirty="0" smtClean="0"/>
              <a:t>Lab 4 – Objective: Deploy and Scale CF Application</a:t>
            </a:r>
          </a:p>
          <a:p>
            <a:pPr lvl="1"/>
            <a:r>
              <a:rPr lang="en-GB" dirty="0" smtClean="0"/>
              <a:t>Deploy application to K5 Space</a:t>
            </a:r>
          </a:p>
          <a:p>
            <a:pPr lvl="1"/>
            <a:r>
              <a:rPr lang="en-GB" dirty="0" smtClean="0"/>
              <a:t>CF scale</a:t>
            </a:r>
            <a:endParaRPr lang="en-GB" dirty="0"/>
          </a:p>
          <a:p>
            <a:r>
              <a:rPr lang="en-GB" dirty="0" smtClean="0"/>
              <a:t>Lab 5 – Objective: Deploy a CF User Provided Service</a:t>
            </a:r>
          </a:p>
          <a:p>
            <a:pPr lvl="1"/>
            <a:r>
              <a:rPr lang="en-GB" dirty="0" smtClean="0"/>
              <a:t>Integrate an external instance of MongoDB with </a:t>
            </a:r>
            <a:r>
              <a:rPr lang="en-GB" dirty="0" err="1" smtClean="0"/>
              <a:t>CloudFoundry</a:t>
            </a:r>
            <a:endParaRPr lang="en-GB" dirty="0" smtClean="0"/>
          </a:p>
          <a:p>
            <a:r>
              <a:rPr lang="en-GB" dirty="0" smtClean="0"/>
              <a:t>Lab 6 – Objective: Deploy a multi-tiered application on CF</a:t>
            </a:r>
          </a:p>
          <a:p>
            <a:pPr lvl="1"/>
            <a:r>
              <a:rPr lang="en-GB" dirty="0" smtClean="0"/>
              <a:t>Deploy the K5-Live Demo application onto </a:t>
            </a:r>
            <a:r>
              <a:rPr lang="en-GB" dirty="0" err="1" smtClean="0"/>
              <a:t>CloudFoundry</a:t>
            </a:r>
            <a:endParaRPr lang="en-GB" dirty="0" smtClean="0"/>
          </a:p>
          <a:p>
            <a:pPr lvl="1"/>
            <a:endParaRPr lang="en-GB" dirty="0"/>
          </a:p>
          <a:p>
            <a:pPr marL="0" indent="0">
              <a:buNone/>
            </a:pPr>
            <a:endParaRPr lang="en-GB" dirty="0" smtClean="0"/>
          </a:p>
          <a:p>
            <a:pPr marL="0" indent="0">
              <a:buNone/>
            </a:pPr>
            <a:endParaRPr lang="en-GB" dirty="0" smtClean="0"/>
          </a:p>
          <a:p>
            <a:pPr lvl="1"/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K5 Live – Labs Agenda - PaaS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3206227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131887" y="724510"/>
            <a:ext cx="8832601" cy="6478697"/>
          </a:xfrm>
        </p:spPr>
        <p:txBody>
          <a:bodyPr/>
          <a:lstStyle/>
          <a:p>
            <a:r>
              <a:rPr lang="en-GB" sz="1800" dirty="0" smtClean="0"/>
              <a:t>Use git download all the labs </a:t>
            </a:r>
            <a:r>
              <a:rPr lang="en-GB" sz="1800" dirty="0"/>
              <a:t>from https://github.com/allthingsclowd/K5Live-Spain.git </a:t>
            </a:r>
            <a:endParaRPr lang="en-GB" sz="1800" dirty="0" smtClean="0"/>
          </a:p>
          <a:p>
            <a:r>
              <a:rPr lang="en-GB" sz="1800" dirty="0" smtClean="0"/>
              <a:t>Navigate to the Lab1 folder and locate the UserAccounts.zip file (Password: K5liveSpain)</a:t>
            </a:r>
          </a:p>
          <a:p>
            <a:r>
              <a:rPr lang="en-GB" sz="1800" dirty="0" smtClean="0"/>
              <a:t>This file contains all your K5 Access Details, Contract Name, Username, Password etc.</a:t>
            </a:r>
          </a:p>
          <a:p>
            <a:r>
              <a:rPr lang="en-GB" sz="1800" dirty="0" smtClean="0"/>
              <a:t>Please only use the account assigned to your name</a:t>
            </a:r>
          </a:p>
          <a:p>
            <a:r>
              <a:rPr lang="en-GB" sz="1800" dirty="0" smtClean="0"/>
              <a:t>Go to the </a:t>
            </a:r>
            <a:r>
              <a:rPr lang="en-GB" sz="1800" dirty="0"/>
              <a:t>K5 Portal and Login : https</a:t>
            </a:r>
            <a:r>
              <a:rPr lang="en-GB" sz="1800"/>
              <a:t>://</a:t>
            </a:r>
            <a:r>
              <a:rPr lang="en-GB" sz="1800" smtClean="0"/>
              <a:t>s-portal.cloud.global.fujitsu.com/</a:t>
            </a:r>
            <a:endParaRPr lang="en-GB" sz="1800" dirty="0" smtClean="0"/>
          </a:p>
          <a:p>
            <a:r>
              <a:rPr lang="en-GB" sz="1800" dirty="0" smtClean="0"/>
              <a:t>Select your assigned K5Live Project from the dropdown – ‘k5live-xx’</a:t>
            </a:r>
          </a:p>
          <a:p>
            <a:r>
              <a:rPr lang="en-GB" sz="1800" dirty="0" smtClean="0"/>
              <a:t>Select the Compute </a:t>
            </a:r>
            <a:r>
              <a:rPr lang="en-GB" sz="1800" dirty="0" smtClean="0">
                <a:sym typeface="Wingdings" panose="05000000000000000000" pitchFamily="2" charset="2"/>
              </a:rPr>
              <a:t> key pair  from the left hand menu</a:t>
            </a:r>
          </a:p>
          <a:p>
            <a:r>
              <a:rPr lang="en-GB" sz="1800" dirty="0" smtClean="0">
                <a:sym typeface="Wingdings" panose="05000000000000000000" pitchFamily="2" charset="2"/>
              </a:rPr>
              <a:t>(Optional) Delete ALL existing keys</a:t>
            </a:r>
          </a:p>
          <a:p>
            <a:r>
              <a:rPr lang="en-GB" sz="1800" dirty="0" smtClean="0">
                <a:sym typeface="Wingdings" panose="05000000000000000000" pitchFamily="2" charset="2"/>
              </a:rPr>
              <a:t>Create a new key pair and store the NAME, Availability Zone and the </a:t>
            </a:r>
            <a:r>
              <a:rPr lang="en-GB" sz="1800" dirty="0" err="1" smtClean="0">
                <a:sym typeface="Wingdings" panose="05000000000000000000" pitchFamily="2" charset="2"/>
              </a:rPr>
              <a:t>pem</a:t>
            </a:r>
            <a:r>
              <a:rPr lang="en-GB" sz="1800" dirty="0" smtClean="0">
                <a:sym typeface="Wingdings" panose="05000000000000000000" pitchFamily="2" charset="2"/>
              </a:rPr>
              <a:t> file</a:t>
            </a:r>
          </a:p>
          <a:p>
            <a:r>
              <a:rPr lang="en-GB" sz="1800" dirty="0" smtClean="0">
                <a:sym typeface="Wingdings" panose="05000000000000000000" pitchFamily="2" charset="2"/>
              </a:rPr>
              <a:t>Select Networking Virtual Router</a:t>
            </a:r>
          </a:p>
          <a:p>
            <a:r>
              <a:rPr lang="en-GB" sz="1800" dirty="0" smtClean="0">
                <a:sym typeface="Wingdings" panose="05000000000000000000" pitchFamily="2" charset="2"/>
              </a:rPr>
              <a:t>Create a new Virtual Router in the same Availability Zone</a:t>
            </a:r>
            <a:endParaRPr lang="en-GB" sz="1800" dirty="0" smtClean="0"/>
          </a:p>
          <a:p>
            <a:endParaRPr lang="en-GB" dirty="0" smtClean="0"/>
          </a:p>
          <a:p>
            <a:pPr lvl="1"/>
            <a:endParaRPr lang="en-GB" dirty="0"/>
          </a:p>
          <a:p>
            <a:pPr marL="0" indent="0">
              <a:buNone/>
            </a:pPr>
            <a:endParaRPr lang="en-GB" dirty="0" smtClean="0"/>
          </a:p>
          <a:p>
            <a:pPr marL="0" indent="0">
              <a:buNone/>
            </a:pPr>
            <a:endParaRPr lang="en-GB" dirty="0" smtClean="0"/>
          </a:p>
          <a:p>
            <a:pPr lvl="1"/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K5 Live – </a:t>
            </a:r>
            <a:r>
              <a:rPr lang="en-GB" dirty="0"/>
              <a:t>Lab 1 - K5 IaaS GUI Login </a:t>
            </a:r>
          </a:p>
        </p:txBody>
      </p:sp>
    </p:spTree>
    <p:extLst>
      <p:ext uri="{BB962C8B-B14F-4D97-AF65-F5344CB8AC3E}">
        <p14:creationId xmlns:p14="http://schemas.microsoft.com/office/powerpoint/2010/main" val="48448886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131887" y="724510"/>
            <a:ext cx="8832601" cy="5616922"/>
          </a:xfrm>
        </p:spPr>
        <p:txBody>
          <a:bodyPr/>
          <a:lstStyle/>
          <a:p>
            <a:r>
              <a:rPr lang="en-GB" sz="1800" dirty="0" smtClean="0"/>
              <a:t>Configure the external gateway on the Router</a:t>
            </a:r>
          </a:p>
          <a:p>
            <a:r>
              <a:rPr lang="en-GB" sz="1800" dirty="0" smtClean="0"/>
              <a:t>Store the Router ID and the External </a:t>
            </a:r>
            <a:r>
              <a:rPr lang="en-GB" sz="1800" dirty="0"/>
              <a:t>N</a:t>
            </a:r>
            <a:r>
              <a:rPr lang="en-GB" sz="1800" dirty="0" smtClean="0"/>
              <a:t>etwork ID for the next Lab.</a:t>
            </a:r>
          </a:p>
          <a:p>
            <a:r>
              <a:rPr lang="en-GB" sz="1800" dirty="0" smtClean="0"/>
              <a:t>Select Security Group from the menu and record the ID of the default security group</a:t>
            </a:r>
          </a:p>
          <a:p>
            <a:r>
              <a:rPr lang="en-GB" sz="1800" dirty="0" smtClean="0"/>
              <a:t>Google – ‘what’s my </a:t>
            </a:r>
            <a:r>
              <a:rPr lang="en-GB" sz="1800" dirty="0" err="1" smtClean="0"/>
              <a:t>ip</a:t>
            </a:r>
            <a:r>
              <a:rPr lang="en-GB" sz="1800" dirty="0" smtClean="0"/>
              <a:t> address’ and record your external IP address</a:t>
            </a:r>
          </a:p>
          <a:p>
            <a:endParaRPr lang="en-GB" sz="1800" dirty="0"/>
          </a:p>
          <a:p>
            <a:r>
              <a:rPr lang="en-GB" sz="1800" dirty="0" smtClean="0"/>
              <a:t>LAB 2 Inputs</a:t>
            </a:r>
            <a:endParaRPr lang="en-GB" sz="1800" dirty="0"/>
          </a:p>
          <a:p>
            <a:pPr lvl="1"/>
            <a:r>
              <a:rPr lang="en-GB" sz="1400" dirty="0" smtClean="0"/>
              <a:t>SSH Key Name -&gt;</a:t>
            </a:r>
          </a:p>
          <a:p>
            <a:pPr lvl="1"/>
            <a:r>
              <a:rPr lang="en-GB" sz="1400" dirty="0" smtClean="0"/>
              <a:t>Router ID -&gt;</a:t>
            </a:r>
          </a:p>
          <a:p>
            <a:pPr lvl="1"/>
            <a:r>
              <a:rPr lang="en-GB" sz="1400" dirty="0" smtClean="0"/>
              <a:t>External Network -&gt;</a:t>
            </a:r>
          </a:p>
          <a:p>
            <a:pPr lvl="1"/>
            <a:r>
              <a:rPr lang="en-GB" sz="1400" dirty="0" smtClean="0"/>
              <a:t>Default Security Group ID </a:t>
            </a:r>
            <a:r>
              <a:rPr lang="en-GB" sz="1400" dirty="0" smtClean="0">
                <a:sym typeface="Wingdings" panose="05000000000000000000" pitchFamily="2" charset="2"/>
              </a:rPr>
              <a:t></a:t>
            </a:r>
          </a:p>
          <a:p>
            <a:pPr lvl="1"/>
            <a:r>
              <a:rPr lang="en-GB" sz="1400" dirty="0" smtClean="0">
                <a:sym typeface="Wingdings" panose="05000000000000000000" pitchFamily="2" charset="2"/>
              </a:rPr>
              <a:t>External IP Address -&gt; </a:t>
            </a:r>
            <a:endParaRPr lang="en-GB" sz="1400" dirty="0" smtClean="0"/>
          </a:p>
          <a:p>
            <a:pPr marL="0" indent="0">
              <a:buNone/>
            </a:pPr>
            <a:endParaRPr lang="en-GB" dirty="0" smtClean="0"/>
          </a:p>
          <a:p>
            <a:pPr lvl="1"/>
            <a:endParaRPr lang="en-GB" dirty="0"/>
          </a:p>
          <a:p>
            <a:pPr marL="0" indent="0">
              <a:buNone/>
            </a:pPr>
            <a:endParaRPr lang="en-GB" dirty="0" smtClean="0"/>
          </a:p>
          <a:p>
            <a:pPr marL="0" indent="0">
              <a:buNone/>
            </a:pPr>
            <a:endParaRPr lang="en-GB" dirty="0" smtClean="0"/>
          </a:p>
          <a:p>
            <a:pPr lvl="1"/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K5 Live – </a:t>
            </a:r>
            <a:r>
              <a:rPr lang="en-GB" dirty="0"/>
              <a:t>Lab 1- K5 IaaS GUI Login </a:t>
            </a:r>
          </a:p>
        </p:txBody>
      </p:sp>
    </p:spTree>
    <p:extLst>
      <p:ext uri="{BB962C8B-B14F-4D97-AF65-F5344CB8AC3E}">
        <p14:creationId xmlns:p14="http://schemas.microsoft.com/office/powerpoint/2010/main" val="313988356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131887" y="724510"/>
            <a:ext cx="8832601" cy="6401753"/>
          </a:xfrm>
        </p:spPr>
        <p:txBody>
          <a:bodyPr/>
          <a:lstStyle/>
          <a:p>
            <a:r>
              <a:rPr lang="en-GB" sz="1800" dirty="0" smtClean="0"/>
              <a:t>Navigate to Lab 2 folder and locate the file </a:t>
            </a:r>
            <a:r>
              <a:rPr lang="en-GB" sz="1800" dirty="0"/>
              <a:t>called </a:t>
            </a:r>
            <a:r>
              <a:rPr lang="en-GB" sz="1800" i="1" dirty="0"/>
              <a:t>K5Live_PhaserQuest_2_Tier_Application_Verified.yml</a:t>
            </a:r>
            <a:r>
              <a:rPr lang="en-GB" sz="1800" dirty="0"/>
              <a:t> </a:t>
            </a:r>
            <a:endParaRPr lang="en-GB" sz="1800" dirty="0" smtClean="0"/>
          </a:p>
          <a:p>
            <a:r>
              <a:rPr lang="en-GB" sz="1800" dirty="0" smtClean="0"/>
              <a:t>Load this file into a YAML editor</a:t>
            </a:r>
          </a:p>
          <a:p>
            <a:r>
              <a:rPr lang="en-GB" sz="1800" dirty="0" smtClean="0"/>
              <a:t>Within the file locate the parameters section and set the defaults for :</a:t>
            </a:r>
          </a:p>
          <a:p>
            <a:pPr lvl="2"/>
            <a:r>
              <a:rPr lang="en-GB" dirty="0" err="1"/>
              <a:t>default_security_group</a:t>
            </a:r>
            <a:r>
              <a:rPr lang="en-GB" dirty="0" smtClean="0"/>
              <a:t>: &lt;Copy from Lab 1 results&gt;</a:t>
            </a:r>
          </a:p>
          <a:p>
            <a:pPr lvl="2"/>
            <a:r>
              <a:rPr lang="en-GB" dirty="0" err="1"/>
              <a:t>e</a:t>
            </a:r>
            <a:r>
              <a:rPr lang="en-GB" dirty="0" err="1" smtClean="0"/>
              <a:t>xternal_router</a:t>
            </a:r>
            <a:r>
              <a:rPr lang="en-GB" dirty="0" smtClean="0"/>
              <a:t>: </a:t>
            </a:r>
            <a:r>
              <a:rPr lang="en-GB" dirty="0"/>
              <a:t>&lt;Copy from Lab 1 results&gt;</a:t>
            </a:r>
          </a:p>
          <a:p>
            <a:pPr lvl="2"/>
            <a:r>
              <a:rPr lang="en-GB" dirty="0" err="1" smtClean="0"/>
              <a:t>key_pair</a:t>
            </a:r>
            <a:r>
              <a:rPr lang="en-GB" dirty="0" smtClean="0"/>
              <a:t>: </a:t>
            </a:r>
            <a:r>
              <a:rPr lang="en-GB" dirty="0"/>
              <a:t>&lt;Copy from Lab 1 results&gt;</a:t>
            </a:r>
          </a:p>
          <a:p>
            <a:pPr lvl="2"/>
            <a:r>
              <a:rPr lang="en-GB" dirty="0" err="1" smtClean="0"/>
              <a:t>public_net</a:t>
            </a:r>
            <a:r>
              <a:rPr lang="en-GB" dirty="0" smtClean="0"/>
              <a:t>: </a:t>
            </a:r>
            <a:r>
              <a:rPr lang="en-GB" dirty="0"/>
              <a:t>&lt;Copy from Lab 1 results&gt;</a:t>
            </a:r>
          </a:p>
          <a:p>
            <a:pPr lvl="2"/>
            <a:r>
              <a:rPr lang="en-GB" dirty="0" err="1" smtClean="0"/>
              <a:t>my_ip</a:t>
            </a:r>
            <a:r>
              <a:rPr lang="en-GB" dirty="0" smtClean="0"/>
              <a:t>: </a:t>
            </a:r>
            <a:r>
              <a:rPr lang="en-GB" dirty="0"/>
              <a:t>&lt;Copy from Lab 1 results</a:t>
            </a:r>
            <a:r>
              <a:rPr lang="en-GB" dirty="0" smtClean="0"/>
              <a:t>&gt;</a:t>
            </a:r>
          </a:p>
          <a:p>
            <a:r>
              <a:rPr lang="en-GB" sz="1800" dirty="0" smtClean="0"/>
              <a:t>Save the file and return to the K5 portal</a:t>
            </a:r>
          </a:p>
          <a:p>
            <a:r>
              <a:rPr lang="en-GB" sz="1800" dirty="0" smtClean="0"/>
              <a:t>Navigate to Template -&gt; Stack</a:t>
            </a:r>
          </a:p>
          <a:p>
            <a:r>
              <a:rPr lang="en-GB" sz="1800" dirty="0" smtClean="0"/>
              <a:t>Deploy the newly created stack from the file you just saved</a:t>
            </a:r>
            <a:endParaRPr lang="en-GB" sz="1800" dirty="0"/>
          </a:p>
          <a:p>
            <a:pPr lvl="2"/>
            <a:endParaRPr lang="en-GB" sz="800" dirty="0" smtClean="0"/>
          </a:p>
          <a:p>
            <a:pPr marL="0" indent="0">
              <a:buNone/>
            </a:pPr>
            <a:endParaRPr lang="en-GB" dirty="0" smtClean="0"/>
          </a:p>
          <a:p>
            <a:pPr lvl="1"/>
            <a:endParaRPr lang="en-GB" dirty="0"/>
          </a:p>
          <a:p>
            <a:pPr marL="0" indent="0">
              <a:buNone/>
            </a:pPr>
            <a:endParaRPr lang="en-GB" dirty="0" smtClean="0"/>
          </a:p>
          <a:p>
            <a:pPr marL="0" indent="0">
              <a:buNone/>
            </a:pPr>
            <a:endParaRPr lang="en-GB" dirty="0" smtClean="0"/>
          </a:p>
          <a:p>
            <a:pPr lvl="1"/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69864" y="129119"/>
            <a:ext cx="7858125" cy="307777"/>
          </a:xfrm>
        </p:spPr>
        <p:txBody>
          <a:bodyPr/>
          <a:lstStyle/>
          <a:p>
            <a:r>
              <a:rPr lang="en-GB" sz="2000" dirty="0" smtClean="0"/>
              <a:t>K5 Live – </a:t>
            </a:r>
            <a:r>
              <a:rPr lang="en-GB" sz="2000" dirty="0"/>
              <a:t>Lab 2 - K5 IaaS Infrastructure as Code Deployment</a:t>
            </a:r>
          </a:p>
        </p:txBody>
      </p:sp>
    </p:spTree>
    <p:extLst>
      <p:ext uri="{BB962C8B-B14F-4D97-AF65-F5344CB8AC3E}">
        <p14:creationId xmlns:p14="http://schemas.microsoft.com/office/powerpoint/2010/main" val="340781448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131887" y="724510"/>
            <a:ext cx="8832601" cy="3847207"/>
          </a:xfrm>
        </p:spPr>
        <p:txBody>
          <a:bodyPr/>
          <a:lstStyle/>
          <a:p>
            <a:r>
              <a:rPr lang="en-GB" sz="1800" dirty="0" smtClean="0"/>
              <a:t>Deployment will take about 8 minutes for the </a:t>
            </a:r>
            <a:r>
              <a:rPr lang="en-GB" sz="1800" dirty="0" err="1" smtClean="0"/>
              <a:t>LoadBalancer</a:t>
            </a:r>
            <a:r>
              <a:rPr lang="en-GB" sz="1800" dirty="0" smtClean="0"/>
              <a:t> to come online – have a coffee</a:t>
            </a:r>
          </a:p>
          <a:p>
            <a:r>
              <a:rPr lang="en-GB" sz="1800" dirty="0" smtClean="0"/>
              <a:t>Navigate to Networking </a:t>
            </a:r>
            <a:r>
              <a:rPr lang="en-GB" sz="1800" dirty="0" smtClean="0">
                <a:sym typeface="Wingdings" panose="05000000000000000000" pitchFamily="2" charset="2"/>
              </a:rPr>
              <a:t> Load Balancer and locate the DNS name assigned to the Load Balancer</a:t>
            </a:r>
          </a:p>
          <a:p>
            <a:r>
              <a:rPr lang="en-GB" sz="1800" dirty="0" smtClean="0">
                <a:sym typeface="Wingdings" panose="05000000000000000000" pitchFamily="2" charset="2"/>
              </a:rPr>
              <a:t>Place the </a:t>
            </a:r>
            <a:r>
              <a:rPr lang="en-GB" sz="1800" dirty="0" err="1" smtClean="0">
                <a:sym typeface="Wingdings" panose="05000000000000000000" pitchFamily="2" charset="2"/>
              </a:rPr>
              <a:t>LBaaS</a:t>
            </a:r>
            <a:r>
              <a:rPr lang="en-GB" sz="1800" dirty="0" smtClean="0">
                <a:sym typeface="Wingdings" panose="05000000000000000000" pitchFamily="2" charset="2"/>
              </a:rPr>
              <a:t> DNS name in any browser to see if your deployment has worked.</a:t>
            </a:r>
            <a:endParaRPr lang="en-GB" sz="1800" dirty="0"/>
          </a:p>
          <a:p>
            <a:pPr lvl="2"/>
            <a:endParaRPr lang="en-GB" sz="800" dirty="0" smtClean="0"/>
          </a:p>
          <a:p>
            <a:pPr marL="0" indent="0">
              <a:buNone/>
            </a:pPr>
            <a:endParaRPr lang="en-GB" dirty="0" smtClean="0"/>
          </a:p>
          <a:p>
            <a:pPr lvl="1"/>
            <a:endParaRPr lang="en-GB" dirty="0"/>
          </a:p>
          <a:p>
            <a:pPr marL="0" indent="0">
              <a:buNone/>
            </a:pPr>
            <a:endParaRPr lang="en-GB" dirty="0" smtClean="0"/>
          </a:p>
          <a:p>
            <a:pPr marL="0" indent="0">
              <a:buNone/>
            </a:pPr>
            <a:endParaRPr lang="en-GB" dirty="0" smtClean="0"/>
          </a:p>
          <a:p>
            <a:pPr lvl="1"/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69864" y="129119"/>
            <a:ext cx="7858125" cy="307777"/>
          </a:xfrm>
        </p:spPr>
        <p:txBody>
          <a:bodyPr/>
          <a:lstStyle/>
          <a:p>
            <a:r>
              <a:rPr lang="en-GB" sz="2000" dirty="0" smtClean="0"/>
              <a:t>K5 Live – </a:t>
            </a:r>
            <a:r>
              <a:rPr lang="en-GB" sz="2000" dirty="0"/>
              <a:t>Lab 2 - K5 IaaS Infrastructure as Code Deployment</a:t>
            </a:r>
          </a:p>
        </p:txBody>
      </p:sp>
    </p:spTree>
    <p:extLst>
      <p:ext uri="{BB962C8B-B14F-4D97-AF65-F5344CB8AC3E}">
        <p14:creationId xmlns:p14="http://schemas.microsoft.com/office/powerpoint/2010/main" val="266906976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131887" y="724510"/>
            <a:ext cx="8832601" cy="8002191"/>
          </a:xfrm>
        </p:spPr>
        <p:txBody>
          <a:bodyPr/>
          <a:lstStyle/>
          <a:p>
            <a:r>
              <a:rPr lang="en-US" dirty="0" smtClean="0"/>
              <a:t>Install </a:t>
            </a:r>
            <a:r>
              <a:rPr lang="en-US" dirty="0"/>
              <a:t>the Cloud Foundry Client</a:t>
            </a:r>
          </a:p>
          <a:p>
            <a:pPr lvl="1"/>
            <a:r>
              <a:rPr lang="en-US" dirty="0">
                <a:hlinkClick r:id="rId2"/>
              </a:rPr>
              <a:t>https://docs.cloudfoundry.org/cf-cli/install-go-cli.html</a:t>
            </a:r>
            <a:endParaRPr lang="en-US" dirty="0"/>
          </a:p>
          <a:p>
            <a:r>
              <a:rPr lang="en-GB" dirty="0"/>
              <a:t>Navigate to the </a:t>
            </a:r>
            <a:r>
              <a:rPr lang="en-GB" dirty="0" smtClean="0"/>
              <a:t>Lab1 </a:t>
            </a:r>
            <a:r>
              <a:rPr lang="en-GB" dirty="0"/>
              <a:t>folder and locate the UserAccounts.zip file (Password: K5liveSpain)</a:t>
            </a:r>
          </a:p>
          <a:p>
            <a:r>
              <a:rPr lang="en-GB" dirty="0"/>
              <a:t>Please only use the account assigned to your </a:t>
            </a:r>
            <a:r>
              <a:rPr lang="en-GB" dirty="0" smtClean="0"/>
              <a:t>name</a:t>
            </a:r>
          </a:p>
          <a:p>
            <a:r>
              <a:rPr lang="en-US" dirty="0"/>
              <a:t>Verify account details </a:t>
            </a:r>
            <a:r>
              <a:rPr lang="en-US" dirty="0" smtClean="0"/>
              <a:t>as follows:</a:t>
            </a:r>
          </a:p>
          <a:p>
            <a:pPr lvl="1"/>
            <a:r>
              <a:rPr lang="en-GB" dirty="0" err="1"/>
              <a:t>cf</a:t>
            </a:r>
            <a:r>
              <a:rPr lang="en-GB" dirty="0"/>
              <a:t> login -a https://api.de-1.paas-cf.cloud.global.fujitsu.com -u </a:t>
            </a:r>
            <a:r>
              <a:rPr lang="en-GB" dirty="0" smtClean="0"/>
              <a:t>username -p </a:t>
            </a:r>
            <a:r>
              <a:rPr lang="en-GB" dirty="0" err="1"/>
              <a:t>mypassword</a:t>
            </a:r>
            <a:r>
              <a:rPr lang="en-GB" dirty="0"/>
              <a:t> -s </a:t>
            </a:r>
            <a:r>
              <a:rPr lang="en-GB" dirty="0" smtClean="0"/>
              <a:t>space</a:t>
            </a:r>
          </a:p>
          <a:p>
            <a:pPr lvl="1"/>
            <a:r>
              <a:rPr lang="en-GB" dirty="0" smtClean="0"/>
              <a:t>E.g. for k5live-1</a:t>
            </a:r>
          </a:p>
          <a:p>
            <a:pPr lvl="1"/>
            <a:r>
              <a:rPr lang="en-GB" dirty="0" err="1"/>
              <a:t>cf</a:t>
            </a:r>
            <a:r>
              <a:rPr lang="en-GB" dirty="0"/>
              <a:t> login -a https://api.de-1.paas-cf.cloud.global.fujitsu.com -u </a:t>
            </a:r>
            <a:r>
              <a:rPr lang="en-GB" dirty="0" smtClean="0"/>
              <a:t>k5live-1-user1@ejejvawb </a:t>
            </a:r>
            <a:r>
              <a:rPr lang="en-GB" dirty="0"/>
              <a:t>-p </a:t>
            </a:r>
            <a:r>
              <a:rPr lang="en-GB" dirty="0" err="1"/>
              <a:t>mypassword</a:t>
            </a:r>
            <a:r>
              <a:rPr lang="en-GB" dirty="0"/>
              <a:t> -s </a:t>
            </a:r>
            <a:r>
              <a:rPr lang="en-GB" dirty="0" smtClean="0"/>
              <a:t>K5Live-1</a:t>
            </a:r>
            <a:endParaRPr lang="en-GB" dirty="0"/>
          </a:p>
          <a:p>
            <a:pPr lvl="1"/>
            <a:endParaRPr lang="en-GB" dirty="0"/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  <a:p>
            <a:endParaRPr lang="en-GB" dirty="0"/>
          </a:p>
          <a:p>
            <a:pPr lvl="1"/>
            <a:endParaRPr lang="en-US" b="1" dirty="0">
              <a:ln w="22225">
                <a:noFill/>
                <a:prstDash val="solid"/>
              </a:ln>
              <a:solidFill>
                <a:srgbClr val="B22B30">
                  <a:lumMod val="40000"/>
                  <a:lumOff val="60000"/>
                </a:srgbClr>
              </a:solidFill>
            </a:endParaRPr>
          </a:p>
          <a:p>
            <a:pPr lvl="1"/>
            <a:endParaRPr lang="en-GB" dirty="0"/>
          </a:p>
          <a:p>
            <a:pPr marL="0" indent="0">
              <a:buNone/>
            </a:pPr>
            <a:endParaRPr lang="en-GB" dirty="0" smtClean="0"/>
          </a:p>
          <a:p>
            <a:pPr marL="0" indent="0">
              <a:buNone/>
            </a:pPr>
            <a:endParaRPr lang="en-GB" dirty="0" smtClean="0"/>
          </a:p>
          <a:p>
            <a:pPr lvl="1"/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K5 Live – </a:t>
            </a:r>
            <a:r>
              <a:rPr lang="en-GB" dirty="0"/>
              <a:t>Lab </a:t>
            </a:r>
            <a:r>
              <a:rPr lang="en-GB" dirty="0" smtClean="0"/>
              <a:t>3 </a:t>
            </a:r>
            <a:r>
              <a:rPr lang="en-GB" dirty="0"/>
              <a:t>- K5 </a:t>
            </a:r>
            <a:r>
              <a:rPr lang="en-GB" dirty="0" smtClean="0"/>
              <a:t>PaaS CF Client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0007476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131887" y="724510"/>
            <a:ext cx="8832601" cy="6370975"/>
          </a:xfrm>
        </p:spPr>
        <p:txBody>
          <a:bodyPr/>
          <a:lstStyle/>
          <a:p>
            <a:r>
              <a:rPr lang="en-GB" dirty="0" smtClean="0"/>
              <a:t>Navigate to the Lab4 folder</a:t>
            </a:r>
          </a:p>
          <a:p>
            <a:r>
              <a:rPr lang="en-GB" dirty="0" smtClean="0"/>
              <a:t>Type </a:t>
            </a:r>
            <a:r>
              <a:rPr lang="en-GB" dirty="0" err="1" smtClean="0"/>
              <a:t>cf</a:t>
            </a:r>
            <a:r>
              <a:rPr lang="en-GB" dirty="0" smtClean="0"/>
              <a:t> push - -random-route</a:t>
            </a:r>
          </a:p>
          <a:p>
            <a:r>
              <a:rPr lang="en-GB" dirty="0" smtClean="0"/>
              <a:t>Browse to the URL returned in the previous output</a:t>
            </a:r>
          </a:p>
          <a:p>
            <a:r>
              <a:rPr lang="en-GB" dirty="0" smtClean="0"/>
              <a:t>Type </a:t>
            </a:r>
            <a:r>
              <a:rPr lang="en-GB" dirty="0" err="1" smtClean="0"/>
              <a:t>cf</a:t>
            </a:r>
            <a:r>
              <a:rPr lang="en-GB" dirty="0" smtClean="0"/>
              <a:t> scale </a:t>
            </a:r>
            <a:r>
              <a:rPr lang="en-GB" dirty="0" err="1" smtClean="0"/>
              <a:t>cfHelloWorld</a:t>
            </a:r>
            <a:r>
              <a:rPr lang="en-GB" dirty="0"/>
              <a:t> -</a:t>
            </a:r>
            <a:r>
              <a:rPr lang="en-GB" dirty="0" err="1" smtClean="0"/>
              <a:t>i</a:t>
            </a:r>
            <a:r>
              <a:rPr lang="en-GB" dirty="0" smtClean="0"/>
              <a:t> 2</a:t>
            </a:r>
          </a:p>
          <a:p>
            <a:r>
              <a:rPr lang="en-GB" dirty="0" smtClean="0"/>
              <a:t>Refresh the browser until you see a different port being served</a:t>
            </a:r>
          </a:p>
          <a:p>
            <a:r>
              <a:rPr lang="en-GB" dirty="0" smtClean="0"/>
              <a:t>Type </a:t>
            </a:r>
            <a:r>
              <a:rPr lang="en-GB" dirty="0" err="1" smtClean="0"/>
              <a:t>cf</a:t>
            </a:r>
            <a:r>
              <a:rPr lang="en-GB" dirty="0" smtClean="0"/>
              <a:t> delete </a:t>
            </a:r>
            <a:r>
              <a:rPr lang="en-GB" dirty="0" err="1" smtClean="0"/>
              <a:t>cfHelloWorld</a:t>
            </a:r>
            <a:endParaRPr lang="en-GB" dirty="0"/>
          </a:p>
          <a:p>
            <a:pPr lvl="1"/>
            <a:endParaRPr lang="en-GB" dirty="0"/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  <a:p>
            <a:endParaRPr lang="en-GB" dirty="0"/>
          </a:p>
          <a:p>
            <a:pPr lvl="1"/>
            <a:endParaRPr lang="en-US" b="1" dirty="0">
              <a:ln w="22225">
                <a:noFill/>
                <a:prstDash val="solid"/>
              </a:ln>
              <a:solidFill>
                <a:srgbClr val="B22B30">
                  <a:lumMod val="40000"/>
                  <a:lumOff val="60000"/>
                </a:srgbClr>
              </a:solidFill>
            </a:endParaRPr>
          </a:p>
          <a:p>
            <a:pPr lvl="1"/>
            <a:endParaRPr lang="en-GB" dirty="0"/>
          </a:p>
          <a:p>
            <a:pPr marL="0" indent="0">
              <a:buNone/>
            </a:pPr>
            <a:endParaRPr lang="en-GB" dirty="0" smtClean="0"/>
          </a:p>
          <a:p>
            <a:pPr marL="0" indent="0">
              <a:buNone/>
            </a:pPr>
            <a:endParaRPr lang="en-GB" dirty="0" smtClean="0"/>
          </a:p>
          <a:p>
            <a:pPr lvl="1"/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69864" y="98342"/>
            <a:ext cx="7858125" cy="369332"/>
          </a:xfrm>
        </p:spPr>
        <p:txBody>
          <a:bodyPr/>
          <a:lstStyle/>
          <a:p>
            <a:r>
              <a:rPr lang="en-GB" sz="2400" dirty="0" smtClean="0"/>
              <a:t>K5 Live – </a:t>
            </a:r>
            <a:r>
              <a:rPr lang="en-GB" sz="2400" dirty="0"/>
              <a:t>Lab 4</a:t>
            </a:r>
            <a:r>
              <a:rPr lang="en-GB" sz="2400" dirty="0" smtClean="0"/>
              <a:t> </a:t>
            </a:r>
            <a:r>
              <a:rPr lang="en-GB" sz="2400" dirty="0"/>
              <a:t>- </a:t>
            </a:r>
            <a:r>
              <a:rPr lang="en-GB" sz="2400" dirty="0" smtClean="0"/>
              <a:t>CF Application Deployment &amp; Scaling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42755684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TYLE" val="VCT_Marker"/>
  <p:tag name="DATE" val="12.10.2010 13:26:00"/>
  <p:tag name="VCTMASTER" val="Fujitsu Master 16-9 red"/>
  <p:tag name="VCTORDER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BODYINDENTATION" val="0;21,25;21,25;42,5;42,5;56,25;56,25;70,62504;70,62496;85;"/>
  <p:tag name="VCT-BULLETVISIBILITY" val="G*****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TYLE" val="VCT_Marker"/>
  <p:tag name="DATE" val="12.10.2010 13:26:00"/>
  <p:tag name="VCTMASTER" val="Fujitsu"/>
  <p:tag name="VCTLAYOUT" val="title"/>
  <p:tag name="VCTORDER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TYLE" val="VCT_Backup"/>
  <p:tag name="DATE" val="25.10.2010 11:11:35"/>
  <p:tag name="PLACEHFMT" val="4"/>
  <p:tag name="VCT-BODYINDENTATION" val="0;0;"/>
  <p:tag name="VCT-BULLETVISIBILITY" val="L "/>
</p:tagLst>
</file>

<file path=ppt/theme/theme1.xml><?xml version="1.0" encoding="utf-8"?>
<a:theme xmlns:a="http://schemas.openxmlformats.org/drawingml/2006/main" name="1_Master Cover Slide">
  <a:themeElements>
    <a:clrScheme name="Custom 6">
      <a:dk1>
        <a:srgbClr val="000000"/>
      </a:dk1>
      <a:lt1>
        <a:srgbClr val="FFFFFF"/>
      </a:lt1>
      <a:dk2>
        <a:srgbClr val="000000"/>
      </a:dk2>
      <a:lt2>
        <a:srgbClr val="B1B1AC"/>
      </a:lt2>
      <a:accent1>
        <a:srgbClr val="F8C6C5"/>
      </a:accent1>
      <a:accent2>
        <a:srgbClr val="A1262A"/>
      </a:accent2>
      <a:accent3>
        <a:srgbClr val="FFFFFF"/>
      </a:accent3>
      <a:accent4>
        <a:srgbClr val="000000"/>
      </a:accent4>
      <a:accent5>
        <a:srgbClr val="FBDFDF"/>
      </a:accent5>
      <a:accent6>
        <a:srgbClr val="A1262A"/>
      </a:accent6>
      <a:hlink>
        <a:srgbClr val="A1262A"/>
      </a:hlink>
      <a:folHlink>
        <a:srgbClr val="4B4595"/>
      </a:folHlink>
    </a:clrScheme>
    <a:fontScheme name="ppt_template_Fujitsu_Services_Limited_EXTERNAL">
      <a:majorFont>
        <a:latin typeface="Arial"/>
        <a:ea typeface="Arial Unicode MS"/>
        <a:cs typeface="Arial Unicode MS"/>
      </a:majorFont>
      <a:minorFont>
        <a:latin typeface="Arial"/>
        <a:ea typeface="Arial Unicode MS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FFFFFF"/>
            </a:gs>
            <a:gs pos="100000">
              <a:srgbClr val="CACAC7"/>
            </a:gs>
          </a:gsLst>
          <a:lin ang="5400000" scaled="1"/>
        </a:gradFill>
        <a:ln w="9525" cap="flat" cmpd="sng" algn="ctr">
          <a:solidFill>
            <a:srgbClr val="57564F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ctr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ja-JP" altLang="en-US" sz="1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charset="0"/>
            <a:ea typeface="Arial Unicode MS" pitchFamily="34" charset="-128"/>
            <a:cs typeface="Arial Unicode MS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FFFFFF"/>
            </a:gs>
            <a:gs pos="100000">
              <a:srgbClr val="CACAC7"/>
            </a:gs>
          </a:gsLst>
          <a:lin ang="5400000" scaled="1"/>
        </a:gradFill>
        <a:ln w="9525" cap="flat" cmpd="sng" algn="ctr">
          <a:solidFill>
            <a:srgbClr val="57564F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ctr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ja-JP" altLang="en-US" sz="1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charset="0"/>
            <a:ea typeface="Arial Unicode MS" pitchFamily="34" charset="-128"/>
            <a:cs typeface="Arial Unicode MS" pitchFamily="34" charset="-128"/>
          </a:defRPr>
        </a:defPPr>
      </a:lstStyle>
    </a:lnDef>
  </a:objectDefaults>
  <a:extraClrSchemeLst>
    <a:extraClrScheme>
      <a:clrScheme name="ppt_template_Fujitsu_Services_Limited_EXTERNAL 1">
        <a:dk1>
          <a:srgbClr val="000000"/>
        </a:dk1>
        <a:lt1>
          <a:srgbClr val="FFFFFF"/>
        </a:lt1>
        <a:dk2>
          <a:srgbClr val="000000"/>
        </a:dk2>
        <a:lt2>
          <a:srgbClr val="B1B1AC"/>
        </a:lt2>
        <a:accent1>
          <a:srgbClr val="F8C6C5"/>
        </a:accent1>
        <a:accent2>
          <a:srgbClr val="B22B30"/>
        </a:accent2>
        <a:accent3>
          <a:srgbClr val="FFFFFF"/>
        </a:accent3>
        <a:accent4>
          <a:srgbClr val="000000"/>
        </a:accent4>
        <a:accent5>
          <a:srgbClr val="FBDFDF"/>
        </a:accent5>
        <a:accent6>
          <a:srgbClr val="A1262A"/>
        </a:accent6>
        <a:hlink>
          <a:srgbClr val="105D9C"/>
        </a:hlink>
        <a:folHlink>
          <a:srgbClr val="4B459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etaArc and K5 Slide Template.potx" id="{FD8F081A-3CF3-48BF-8C6C-87F49A559452}" vid="{51672B10-8820-4F2F-9917-473EDD361FAE}"/>
    </a:ext>
  </a:extLst>
</a:theme>
</file>

<file path=ppt/theme/theme10.xml><?xml version="1.0" encoding="utf-8"?>
<a:theme xmlns:a="http://schemas.openxmlformats.org/drawingml/2006/main" name="3_Master Inner Slide">
  <a:themeElements>
    <a:clrScheme name="Custom 5">
      <a:dk1>
        <a:srgbClr val="000000"/>
      </a:dk1>
      <a:lt1>
        <a:srgbClr val="FFFFFF"/>
      </a:lt1>
      <a:dk2>
        <a:srgbClr val="000000"/>
      </a:dk2>
      <a:lt2>
        <a:srgbClr val="B1B1AC"/>
      </a:lt2>
      <a:accent1>
        <a:srgbClr val="F8C6C5"/>
      </a:accent1>
      <a:accent2>
        <a:srgbClr val="B22B30"/>
      </a:accent2>
      <a:accent3>
        <a:srgbClr val="FFFFFF"/>
      </a:accent3>
      <a:accent4>
        <a:srgbClr val="000000"/>
      </a:accent4>
      <a:accent5>
        <a:srgbClr val="FBDFDF"/>
      </a:accent5>
      <a:accent6>
        <a:srgbClr val="A1262A"/>
      </a:accent6>
      <a:hlink>
        <a:srgbClr val="A1262A"/>
      </a:hlink>
      <a:folHlink>
        <a:srgbClr val="4B4595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taArc and K5 Slide Template.potx" id="{FD8F081A-3CF3-48BF-8C6C-87F49A559452}" vid="{FBC99032-60F1-4DF6-9773-AD2BA6990929}"/>
    </a:ext>
  </a:extLst>
</a:theme>
</file>

<file path=ppt/theme/theme11.xml><?xml version="1.0" encoding="utf-8"?>
<a:theme xmlns:a="http://schemas.openxmlformats.org/drawingml/2006/main" name="4_Master Inner Slide">
  <a:themeElements>
    <a:clrScheme name="Custom 9">
      <a:dk1>
        <a:srgbClr val="000000"/>
      </a:dk1>
      <a:lt1>
        <a:srgbClr val="FFFFFF"/>
      </a:lt1>
      <a:dk2>
        <a:srgbClr val="000000"/>
      </a:dk2>
      <a:lt2>
        <a:srgbClr val="B1B1AC"/>
      </a:lt2>
      <a:accent1>
        <a:srgbClr val="F8C6C5"/>
      </a:accent1>
      <a:accent2>
        <a:srgbClr val="B22B30"/>
      </a:accent2>
      <a:accent3>
        <a:srgbClr val="FFFFFF"/>
      </a:accent3>
      <a:accent4>
        <a:srgbClr val="000000"/>
      </a:accent4>
      <a:accent5>
        <a:srgbClr val="FBDFDF"/>
      </a:accent5>
      <a:accent6>
        <a:srgbClr val="A1262A"/>
      </a:accent6>
      <a:hlink>
        <a:srgbClr val="A1262A"/>
      </a:hlink>
      <a:folHlink>
        <a:srgbClr val="4B4595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2.xml><?xml version="1.0" encoding="utf-8"?>
<a:theme xmlns:a="http://schemas.openxmlformats.org/drawingml/2006/main" name="6_F_Tool_6_JA_R">
  <a:themeElements>
    <a:clrScheme name="F_Tool_6_JA_R 1">
      <a:dk1>
        <a:srgbClr val="000000"/>
      </a:dk1>
      <a:lt1>
        <a:srgbClr val="FFFFFF"/>
      </a:lt1>
      <a:dk2>
        <a:srgbClr val="000000"/>
      </a:dk2>
      <a:lt2>
        <a:srgbClr val="B1B1AC"/>
      </a:lt2>
      <a:accent1>
        <a:srgbClr val="F8C6C5"/>
      </a:accent1>
      <a:accent2>
        <a:srgbClr val="B22B30"/>
      </a:accent2>
      <a:accent3>
        <a:srgbClr val="FFFFFF"/>
      </a:accent3>
      <a:accent4>
        <a:srgbClr val="000000"/>
      </a:accent4>
      <a:accent5>
        <a:srgbClr val="FBDFDF"/>
      </a:accent5>
      <a:accent6>
        <a:srgbClr val="A1262A"/>
      </a:accent6>
      <a:hlink>
        <a:srgbClr val="105D9C"/>
      </a:hlink>
      <a:folHlink>
        <a:srgbClr val="4B4595"/>
      </a:folHlink>
    </a:clrScheme>
    <a:fontScheme name="F_Tool_6_JA_R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FFFFFF"/>
            </a:gs>
            <a:gs pos="100000">
              <a:srgbClr val="CACAC7"/>
            </a:gs>
          </a:gsLst>
          <a:lin ang="5400000" scaled="1"/>
        </a:gradFill>
        <a:ln w="9525" cap="flat" cmpd="sng" algn="ctr">
          <a:solidFill>
            <a:srgbClr val="57564F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53882" dir="2700000" algn="ctr" rotWithShape="0">
                  <a:schemeClr val="bg2">
                    <a:alpha val="50000"/>
                  </a:schemeClr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ctr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ja-JP" altLang="en-US" sz="16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charset="0"/>
            <a:ea typeface="ＭＳ Ｐゴシック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FFFFFF"/>
            </a:gs>
            <a:gs pos="100000">
              <a:srgbClr val="CACAC7"/>
            </a:gs>
          </a:gsLst>
          <a:lin ang="5400000" scaled="1"/>
        </a:gradFill>
        <a:ln w="9525" cap="flat" cmpd="sng" algn="ctr">
          <a:solidFill>
            <a:srgbClr val="57564F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53882" dir="2700000" algn="ctr" rotWithShape="0">
                  <a:schemeClr val="bg2">
                    <a:alpha val="50000"/>
                  </a:schemeClr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ctr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ja-JP" altLang="en-US" sz="16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charset="0"/>
            <a:ea typeface="ＭＳ Ｐゴシック" charset="-128"/>
          </a:defRPr>
        </a:defPPr>
      </a:lstStyle>
    </a:lnDef>
  </a:objectDefaults>
  <a:extraClrSchemeLst>
    <a:extraClrScheme>
      <a:clrScheme name="F_Tool_6_JA_R 1">
        <a:dk1>
          <a:srgbClr val="000000"/>
        </a:dk1>
        <a:lt1>
          <a:srgbClr val="FFFFFF"/>
        </a:lt1>
        <a:dk2>
          <a:srgbClr val="000000"/>
        </a:dk2>
        <a:lt2>
          <a:srgbClr val="B1B1AC"/>
        </a:lt2>
        <a:accent1>
          <a:srgbClr val="F8C6C5"/>
        </a:accent1>
        <a:accent2>
          <a:srgbClr val="B22B30"/>
        </a:accent2>
        <a:accent3>
          <a:srgbClr val="FFFFFF"/>
        </a:accent3>
        <a:accent4>
          <a:srgbClr val="000000"/>
        </a:accent4>
        <a:accent5>
          <a:srgbClr val="FBDFDF"/>
        </a:accent5>
        <a:accent6>
          <a:srgbClr val="A1262A"/>
        </a:accent6>
        <a:hlink>
          <a:srgbClr val="105D9C"/>
        </a:hlink>
        <a:folHlink>
          <a:srgbClr val="4B459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Fujitsu IB Presentation" id="{7D266740-F7EB-401E-BA13-BC644AC347AC}" vid="{094BED0A-8EC1-49C7-9355-FAAE05261285}"/>
    </a:ext>
  </a:extLst>
</a:theme>
</file>

<file path=ppt/theme/theme13.xml><?xml version="1.0" encoding="utf-8"?>
<a:theme xmlns:a="http://schemas.openxmlformats.org/drawingml/2006/main" name="4_F_Tool_6_JA_R">
  <a:themeElements>
    <a:clrScheme name="F_Tool_6_JA_R 1">
      <a:dk1>
        <a:srgbClr val="000000"/>
      </a:dk1>
      <a:lt1>
        <a:srgbClr val="FFFFFF"/>
      </a:lt1>
      <a:dk2>
        <a:srgbClr val="000000"/>
      </a:dk2>
      <a:lt2>
        <a:srgbClr val="B1B1AC"/>
      </a:lt2>
      <a:accent1>
        <a:srgbClr val="F8C6C5"/>
      </a:accent1>
      <a:accent2>
        <a:srgbClr val="B22B30"/>
      </a:accent2>
      <a:accent3>
        <a:srgbClr val="FFFFFF"/>
      </a:accent3>
      <a:accent4>
        <a:srgbClr val="000000"/>
      </a:accent4>
      <a:accent5>
        <a:srgbClr val="FBDFDF"/>
      </a:accent5>
      <a:accent6>
        <a:srgbClr val="A1262A"/>
      </a:accent6>
      <a:hlink>
        <a:srgbClr val="105D9C"/>
      </a:hlink>
      <a:folHlink>
        <a:srgbClr val="4B4595"/>
      </a:folHlink>
    </a:clrScheme>
    <a:fontScheme name="F_Tool_6_JA_R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FFFFFF"/>
            </a:gs>
            <a:gs pos="100000">
              <a:srgbClr val="CACAC7"/>
            </a:gs>
          </a:gsLst>
          <a:lin ang="5400000" scaled="1"/>
        </a:gradFill>
        <a:ln w="9525" cap="flat" cmpd="sng" algn="ctr">
          <a:solidFill>
            <a:srgbClr val="57564F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53882" dir="2700000" algn="ctr" rotWithShape="0">
                  <a:schemeClr val="bg2">
                    <a:alpha val="50000"/>
                  </a:schemeClr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ctr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ja-JP" altLang="en-US" sz="16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charset="0"/>
            <a:ea typeface="ＭＳ Ｐゴシック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FFFFFF"/>
            </a:gs>
            <a:gs pos="100000">
              <a:srgbClr val="CACAC7"/>
            </a:gs>
          </a:gsLst>
          <a:lin ang="5400000" scaled="1"/>
        </a:gradFill>
        <a:ln w="9525" cap="flat" cmpd="sng" algn="ctr">
          <a:solidFill>
            <a:srgbClr val="57564F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53882" dir="2700000" algn="ctr" rotWithShape="0">
                  <a:schemeClr val="bg2">
                    <a:alpha val="50000"/>
                  </a:schemeClr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ctr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ja-JP" altLang="en-US" sz="16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charset="0"/>
            <a:ea typeface="ＭＳ Ｐゴシック" charset="-128"/>
          </a:defRPr>
        </a:defPPr>
      </a:lstStyle>
    </a:lnDef>
  </a:objectDefaults>
  <a:extraClrSchemeLst>
    <a:extraClrScheme>
      <a:clrScheme name="F_Tool_6_JA_R 1">
        <a:dk1>
          <a:srgbClr val="000000"/>
        </a:dk1>
        <a:lt1>
          <a:srgbClr val="FFFFFF"/>
        </a:lt1>
        <a:dk2>
          <a:srgbClr val="000000"/>
        </a:dk2>
        <a:lt2>
          <a:srgbClr val="B1B1AC"/>
        </a:lt2>
        <a:accent1>
          <a:srgbClr val="F8C6C5"/>
        </a:accent1>
        <a:accent2>
          <a:srgbClr val="B22B30"/>
        </a:accent2>
        <a:accent3>
          <a:srgbClr val="FFFFFF"/>
        </a:accent3>
        <a:accent4>
          <a:srgbClr val="000000"/>
        </a:accent4>
        <a:accent5>
          <a:srgbClr val="FBDFDF"/>
        </a:accent5>
        <a:accent6>
          <a:srgbClr val="A1262A"/>
        </a:accent6>
        <a:hlink>
          <a:srgbClr val="105D9C"/>
        </a:hlink>
        <a:folHlink>
          <a:srgbClr val="4B459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Fujitsu IB Presentation" id="{7D266740-F7EB-401E-BA13-BC644AC347AC}" vid="{094BED0A-8EC1-49C7-9355-FAAE05261285}"/>
    </a:ext>
  </a:extLst>
</a:theme>
</file>

<file path=ppt/theme/theme14.xml><?xml version="1.0" encoding="utf-8"?>
<a:theme xmlns:a="http://schemas.openxmlformats.org/drawingml/2006/main" name="6_Master Inner Slide">
  <a:themeElements>
    <a:clrScheme name="Custom 5">
      <a:dk1>
        <a:srgbClr val="000000"/>
      </a:dk1>
      <a:lt1>
        <a:srgbClr val="FFFFFF"/>
      </a:lt1>
      <a:dk2>
        <a:srgbClr val="000000"/>
      </a:dk2>
      <a:lt2>
        <a:srgbClr val="B1B1AC"/>
      </a:lt2>
      <a:accent1>
        <a:srgbClr val="F8C6C5"/>
      </a:accent1>
      <a:accent2>
        <a:srgbClr val="B22B30"/>
      </a:accent2>
      <a:accent3>
        <a:srgbClr val="FFFFFF"/>
      </a:accent3>
      <a:accent4>
        <a:srgbClr val="000000"/>
      </a:accent4>
      <a:accent5>
        <a:srgbClr val="FBDFDF"/>
      </a:accent5>
      <a:accent6>
        <a:srgbClr val="A1262A"/>
      </a:accent6>
      <a:hlink>
        <a:srgbClr val="A1262A"/>
      </a:hlink>
      <a:folHlink>
        <a:srgbClr val="4B4595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4E5A2DF4-3211-40C3-ABC0-C784E231C087}" vid="{048343D4-2239-4D63-9C64-4A9B9A4F369D}"/>
    </a:ext>
  </a:extLst>
</a:theme>
</file>

<file path=ppt/theme/theme15.xml><?xml version="1.0" encoding="utf-8"?>
<a:theme xmlns:a="http://schemas.openxmlformats.org/drawingml/2006/main" name="5_F_Tool_6_JA_R">
  <a:themeElements>
    <a:clrScheme name="F_Tool_6_JA_R 1">
      <a:dk1>
        <a:srgbClr val="000000"/>
      </a:dk1>
      <a:lt1>
        <a:srgbClr val="FFFFFF"/>
      </a:lt1>
      <a:dk2>
        <a:srgbClr val="000000"/>
      </a:dk2>
      <a:lt2>
        <a:srgbClr val="B1B1AC"/>
      </a:lt2>
      <a:accent1>
        <a:srgbClr val="F8C6C5"/>
      </a:accent1>
      <a:accent2>
        <a:srgbClr val="B22B30"/>
      </a:accent2>
      <a:accent3>
        <a:srgbClr val="FFFFFF"/>
      </a:accent3>
      <a:accent4>
        <a:srgbClr val="000000"/>
      </a:accent4>
      <a:accent5>
        <a:srgbClr val="FBDFDF"/>
      </a:accent5>
      <a:accent6>
        <a:srgbClr val="A1262A"/>
      </a:accent6>
      <a:hlink>
        <a:srgbClr val="105D9C"/>
      </a:hlink>
      <a:folHlink>
        <a:srgbClr val="4B4595"/>
      </a:folHlink>
    </a:clrScheme>
    <a:fontScheme name="F_Tool_6_JA_R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FFFFFF"/>
            </a:gs>
            <a:gs pos="100000">
              <a:srgbClr val="CACAC7"/>
            </a:gs>
          </a:gsLst>
          <a:lin ang="5400000" scaled="1"/>
        </a:gradFill>
        <a:ln w="9525" cap="flat" cmpd="sng" algn="ctr">
          <a:solidFill>
            <a:srgbClr val="57564F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53882" dir="2700000" algn="ctr" rotWithShape="0">
                  <a:schemeClr val="bg2">
                    <a:alpha val="50000"/>
                  </a:schemeClr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ctr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ja-JP" altLang="en-US" sz="16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charset="0"/>
            <a:ea typeface="ＭＳ Ｐゴシック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FFFFFF"/>
            </a:gs>
            <a:gs pos="100000">
              <a:srgbClr val="CACAC7"/>
            </a:gs>
          </a:gsLst>
          <a:lin ang="5400000" scaled="1"/>
        </a:gradFill>
        <a:ln w="9525" cap="flat" cmpd="sng" algn="ctr">
          <a:solidFill>
            <a:srgbClr val="57564F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53882" dir="2700000" algn="ctr" rotWithShape="0">
                  <a:schemeClr val="bg2">
                    <a:alpha val="50000"/>
                  </a:schemeClr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ctr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ja-JP" altLang="en-US" sz="16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charset="0"/>
            <a:ea typeface="ＭＳ Ｐゴシック" charset="-128"/>
          </a:defRPr>
        </a:defPPr>
      </a:lstStyle>
    </a:lnDef>
  </a:objectDefaults>
  <a:extraClrSchemeLst>
    <a:extraClrScheme>
      <a:clrScheme name="F_Tool_6_JA_R 1">
        <a:dk1>
          <a:srgbClr val="000000"/>
        </a:dk1>
        <a:lt1>
          <a:srgbClr val="FFFFFF"/>
        </a:lt1>
        <a:dk2>
          <a:srgbClr val="000000"/>
        </a:dk2>
        <a:lt2>
          <a:srgbClr val="B1B1AC"/>
        </a:lt2>
        <a:accent1>
          <a:srgbClr val="F8C6C5"/>
        </a:accent1>
        <a:accent2>
          <a:srgbClr val="B22B30"/>
        </a:accent2>
        <a:accent3>
          <a:srgbClr val="FFFFFF"/>
        </a:accent3>
        <a:accent4>
          <a:srgbClr val="000000"/>
        </a:accent4>
        <a:accent5>
          <a:srgbClr val="FBDFDF"/>
        </a:accent5>
        <a:accent6>
          <a:srgbClr val="A1262A"/>
        </a:accent6>
        <a:hlink>
          <a:srgbClr val="105D9C"/>
        </a:hlink>
        <a:folHlink>
          <a:srgbClr val="4B459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Fujitsu IB Presentation" id="{7D266740-F7EB-401E-BA13-BC644AC347AC}" vid="{094BED0A-8EC1-49C7-9355-FAAE05261285}"/>
    </a:ext>
  </a:extLst>
</a:theme>
</file>

<file path=ppt/theme/theme16.xml><?xml version="1.0" encoding="utf-8"?>
<a:theme xmlns:a="http://schemas.openxmlformats.org/drawingml/2006/main" name="7_Master Inner Slide">
  <a:themeElements>
    <a:clrScheme name="Custom 5">
      <a:dk1>
        <a:srgbClr val="000000"/>
      </a:dk1>
      <a:lt1>
        <a:srgbClr val="FFFFFF"/>
      </a:lt1>
      <a:dk2>
        <a:srgbClr val="000000"/>
      </a:dk2>
      <a:lt2>
        <a:srgbClr val="B1B1AC"/>
      </a:lt2>
      <a:accent1>
        <a:srgbClr val="F8C6C5"/>
      </a:accent1>
      <a:accent2>
        <a:srgbClr val="B22B30"/>
      </a:accent2>
      <a:accent3>
        <a:srgbClr val="FFFFFF"/>
      </a:accent3>
      <a:accent4>
        <a:srgbClr val="000000"/>
      </a:accent4>
      <a:accent5>
        <a:srgbClr val="FBDFDF"/>
      </a:accent5>
      <a:accent6>
        <a:srgbClr val="A1262A"/>
      </a:accent6>
      <a:hlink>
        <a:srgbClr val="A1262A"/>
      </a:hlink>
      <a:folHlink>
        <a:srgbClr val="4B4595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taArc and K5 Slide Template.potx" id="{FD8F081A-3CF3-48BF-8C6C-87F49A559452}" vid="{4A79B0C8-52DF-44C4-BC75-EE32398CC7FE}"/>
    </a:ext>
  </a:extLst>
</a:theme>
</file>

<file path=ppt/theme/theme17.xml><?xml version="1.0" encoding="utf-8"?>
<a:theme xmlns:a="http://schemas.openxmlformats.org/drawingml/2006/main" name="Master-16-9-RED-Fujitsu Confidential">
  <a:themeElements>
    <a:clrScheme name="Fujitsu">
      <a:dk1>
        <a:srgbClr val="000000"/>
      </a:dk1>
      <a:lt1>
        <a:srgbClr val="FFFFFF"/>
      </a:lt1>
      <a:dk2>
        <a:srgbClr val="87867E"/>
      </a:dk2>
      <a:lt2>
        <a:srgbClr val="DAD9D6"/>
      </a:lt2>
      <a:accent1>
        <a:srgbClr val="FF0000"/>
      </a:accent1>
      <a:accent2>
        <a:srgbClr val="A30B1A"/>
      </a:accent2>
      <a:accent3>
        <a:srgbClr val="861718"/>
      </a:accent3>
      <a:accent4>
        <a:srgbClr val="681A14"/>
      </a:accent4>
      <a:accent5>
        <a:srgbClr val="48190A"/>
      </a:accent5>
      <a:accent6>
        <a:srgbClr val="3C3C35"/>
      </a:accent6>
      <a:hlink>
        <a:srgbClr val="1782DB"/>
      </a:hlink>
      <a:folHlink>
        <a:srgbClr val="FF0000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9525">
          <a:solidFill>
            <a:schemeClr val="tx1"/>
          </a:solidFill>
        </a:ln>
      </a:spPr>
      <a:bodyPr rtlCol="0" anchor="t" anchorCtr="0"/>
      <a:lstStyle>
        <a:defPPr algn="ctr">
          <a:defRPr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18.xml><?xml version="1.0" encoding="utf-8"?>
<a:theme xmlns:a="http://schemas.openxmlformats.org/drawingml/2006/main" name="6_Master Cover Slide">
  <a:themeElements>
    <a:clrScheme name="Custom 6">
      <a:dk1>
        <a:srgbClr val="000000"/>
      </a:dk1>
      <a:lt1>
        <a:srgbClr val="FFFFFF"/>
      </a:lt1>
      <a:dk2>
        <a:srgbClr val="000000"/>
      </a:dk2>
      <a:lt2>
        <a:srgbClr val="B1B1AC"/>
      </a:lt2>
      <a:accent1>
        <a:srgbClr val="F8C6C5"/>
      </a:accent1>
      <a:accent2>
        <a:srgbClr val="A1262A"/>
      </a:accent2>
      <a:accent3>
        <a:srgbClr val="FFFFFF"/>
      </a:accent3>
      <a:accent4>
        <a:srgbClr val="000000"/>
      </a:accent4>
      <a:accent5>
        <a:srgbClr val="FBDFDF"/>
      </a:accent5>
      <a:accent6>
        <a:srgbClr val="A1262A"/>
      </a:accent6>
      <a:hlink>
        <a:srgbClr val="A1262A"/>
      </a:hlink>
      <a:folHlink>
        <a:srgbClr val="4B4595"/>
      </a:folHlink>
    </a:clrScheme>
    <a:fontScheme name="ppt_template_Fujitsu_Services_Limited_EXTERNAL">
      <a:majorFont>
        <a:latin typeface="Arial"/>
        <a:ea typeface="Arial Unicode MS"/>
        <a:cs typeface="Arial Unicode MS"/>
      </a:majorFont>
      <a:minorFont>
        <a:latin typeface="Arial"/>
        <a:ea typeface="Arial Unicode MS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FFFFFF"/>
            </a:gs>
            <a:gs pos="100000">
              <a:srgbClr val="CACAC7"/>
            </a:gs>
          </a:gsLst>
          <a:lin ang="5400000" scaled="1"/>
        </a:gradFill>
        <a:ln w="9525" cap="flat" cmpd="sng" algn="ctr">
          <a:solidFill>
            <a:srgbClr val="57564F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ctr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ja-JP" altLang="en-US" sz="1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charset="0"/>
            <a:ea typeface="Arial Unicode MS" pitchFamily="34" charset="-128"/>
            <a:cs typeface="Arial Unicode MS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FFFFFF"/>
            </a:gs>
            <a:gs pos="100000">
              <a:srgbClr val="CACAC7"/>
            </a:gs>
          </a:gsLst>
          <a:lin ang="5400000" scaled="1"/>
        </a:gradFill>
        <a:ln w="9525" cap="flat" cmpd="sng" algn="ctr">
          <a:solidFill>
            <a:srgbClr val="57564F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ctr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ja-JP" altLang="en-US" sz="1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charset="0"/>
            <a:ea typeface="Arial Unicode MS" pitchFamily="34" charset="-128"/>
            <a:cs typeface="Arial Unicode MS" pitchFamily="34" charset="-128"/>
          </a:defRPr>
        </a:defPPr>
      </a:lstStyle>
    </a:lnDef>
  </a:objectDefaults>
  <a:extraClrSchemeLst>
    <a:extraClrScheme>
      <a:clrScheme name="ppt_template_Fujitsu_Services_Limited_EXTERNAL 1">
        <a:dk1>
          <a:srgbClr val="000000"/>
        </a:dk1>
        <a:lt1>
          <a:srgbClr val="FFFFFF"/>
        </a:lt1>
        <a:dk2>
          <a:srgbClr val="000000"/>
        </a:dk2>
        <a:lt2>
          <a:srgbClr val="B1B1AC"/>
        </a:lt2>
        <a:accent1>
          <a:srgbClr val="F8C6C5"/>
        </a:accent1>
        <a:accent2>
          <a:srgbClr val="B22B30"/>
        </a:accent2>
        <a:accent3>
          <a:srgbClr val="FFFFFF"/>
        </a:accent3>
        <a:accent4>
          <a:srgbClr val="000000"/>
        </a:accent4>
        <a:accent5>
          <a:srgbClr val="FBDFDF"/>
        </a:accent5>
        <a:accent6>
          <a:srgbClr val="A1262A"/>
        </a:accent6>
        <a:hlink>
          <a:srgbClr val="105D9C"/>
        </a:hlink>
        <a:folHlink>
          <a:srgbClr val="4B459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etaArc and K5 Slide Template.potx" id="{FD8F081A-3CF3-48BF-8C6C-87F49A559452}" vid="{C28D7BE7-9956-44BC-8905-C6A633E0DD67}"/>
    </a:ext>
  </a:extLst>
</a:theme>
</file>

<file path=ppt/theme/theme19.xml><?xml version="1.0" encoding="utf-8"?>
<a:theme xmlns:a="http://schemas.openxmlformats.org/drawingml/2006/main" name="8_Master Inner Slide">
  <a:themeElements>
    <a:clrScheme name="Custom 5">
      <a:dk1>
        <a:srgbClr val="000000"/>
      </a:dk1>
      <a:lt1>
        <a:srgbClr val="FFFFFF"/>
      </a:lt1>
      <a:dk2>
        <a:srgbClr val="000000"/>
      </a:dk2>
      <a:lt2>
        <a:srgbClr val="B1B1AC"/>
      </a:lt2>
      <a:accent1>
        <a:srgbClr val="F8C6C5"/>
      </a:accent1>
      <a:accent2>
        <a:srgbClr val="B22B30"/>
      </a:accent2>
      <a:accent3>
        <a:srgbClr val="FFFFFF"/>
      </a:accent3>
      <a:accent4>
        <a:srgbClr val="000000"/>
      </a:accent4>
      <a:accent5>
        <a:srgbClr val="FBDFDF"/>
      </a:accent5>
      <a:accent6>
        <a:srgbClr val="A1262A"/>
      </a:accent6>
      <a:hlink>
        <a:srgbClr val="A1262A"/>
      </a:hlink>
      <a:folHlink>
        <a:srgbClr val="4B4595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taArc and K5 Slide Template.potx" id="{FD8F081A-3CF3-48BF-8C6C-87F49A559452}" vid="{4A79B0C8-52DF-44C4-BC75-EE32398CC7FE}"/>
    </a:ext>
  </a:extLst>
</a:theme>
</file>

<file path=ppt/theme/theme2.xml><?xml version="1.0" encoding="utf-8"?>
<a:theme xmlns:a="http://schemas.openxmlformats.org/drawingml/2006/main" name="Master Inner Slide">
  <a:themeElements>
    <a:clrScheme name="Custom 5">
      <a:dk1>
        <a:srgbClr val="000000"/>
      </a:dk1>
      <a:lt1>
        <a:srgbClr val="FFFFFF"/>
      </a:lt1>
      <a:dk2>
        <a:srgbClr val="000000"/>
      </a:dk2>
      <a:lt2>
        <a:srgbClr val="B1B1AC"/>
      </a:lt2>
      <a:accent1>
        <a:srgbClr val="F8C6C5"/>
      </a:accent1>
      <a:accent2>
        <a:srgbClr val="B22B30"/>
      </a:accent2>
      <a:accent3>
        <a:srgbClr val="FFFFFF"/>
      </a:accent3>
      <a:accent4>
        <a:srgbClr val="000000"/>
      </a:accent4>
      <a:accent5>
        <a:srgbClr val="FBDFDF"/>
      </a:accent5>
      <a:accent6>
        <a:srgbClr val="A1262A"/>
      </a:accent6>
      <a:hlink>
        <a:srgbClr val="A1262A"/>
      </a:hlink>
      <a:folHlink>
        <a:srgbClr val="4B4595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taArc and K5 Slide Template.potx" id="{FD8F081A-3CF3-48BF-8C6C-87F49A559452}" vid="{4A79B0C8-52DF-44C4-BC75-EE32398CC7FE}"/>
    </a:ext>
  </a:extLst>
</a:theme>
</file>

<file path=ppt/theme/theme20.xml><?xml version="1.0" encoding="utf-8"?>
<a:theme xmlns:a="http://schemas.openxmlformats.org/drawingml/2006/main" name="9_Master Inner Slide">
  <a:themeElements>
    <a:clrScheme name="Custom 5">
      <a:dk1>
        <a:srgbClr val="000000"/>
      </a:dk1>
      <a:lt1>
        <a:srgbClr val="FFFFFF"/>
      </a:lt1>
      <a:dk2>
        <a:srgbClr val="000000"/>
      </a:dk2>
      <a:lt2>
        <a:srgbClr val="B1B1AC"/>
      </a:lt2>
      <a:accent1>
        <a:srgbClr val="F8C6C5"/>
      </a:accent1>
      <a:accent2>
        <a:srgbClr val="B22B30"/>
      </a:accent2>
      <a:accent3>
        <a:srgbClr val="FFFFFF"/>
      </a:accent3>
      <a:accent4>
        <a:srgbClr val="000000"/>
      </a:accent4>
      <a:accent5>
        <a:srgbClr val="FBDFDF"/>
      </a:accent5>
      <a:accent6>
        <a:srgbClr val="A1262A"/>
      </a:accent6>
      <a:hlink>
        <a:srgbClr val="A1262A"/>
      </a:hlink>
      <a:folHlink>
        <a:srgbClr val="4B4595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taArc and K5 Slide Template.potx" id="{FD8F081A-3CF3-48BF-8C6C-87F49A559452}" vid="{4A79B0C8-52DF-44C4-BC75-EE32398CC7FE}"/>
    </a:ext>
  </a:extLst>
</a:theme>
</file>

<file path=ppt/theme/theme21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5_Master Cover Slide">
  <a:themeElements>
    <a:clrScheme name="Custom 6">
      <a:dk1>
        <a:srgbClr val="000000"/>
      </a:dk1>
      <a:lt1>
        <a:srgbClr val="FFFFFF"/>
      </a:lt1>
      <a:dk2>
        <a:srgbClr val="000000"/>
      </a:dk2>
      <a:lt2>
        <a:srgbClr val="B1B1AC"/>
      </a:lt2>
      <a:accent1>
        <a:srgbClr val="F8C6C5"/>
      </a:accent1>
      <a:accent2>
        <a:srgbClr val="A1262A"/>
      </a:accent2>
      <a:accent3>
        <a:srgbClr val="FFFFFF"/>
      </a:accent3>
      <a:accent4>
        <a:srgbClr val="000000"/>
      </a:accent4>
      <a:accent5>
        <a:srgbClr val="FBDFDF"/>
      </a:accent5>
      <a:accent6>
        <a:srgbClr val="A1262A"/>
      </a:accent6>
      <a:hlink>
        <a:srgbClr val="A1262A"/>
      </a:hlink>
      <a:folHlink>
        <a:srgbClr val="4B4595"/>
      </a:folHlink>
    </a:clrScheme>
    <a:fontScheme name="ppt_template_Fujitsu_Services_Limited_EXTERNAL">
      <a:majorFont>
        <a:latin typeface="Arial"/>
        <a:ea typeface="Arial Unicode MS"/>
        <a:cs typeface="Arial Unicode MS"/>
      </a:majorFont>
      <a:minorFont>
        <a:latin typeface="Arial"/>
        <a:ea typeface="Arial Unicode MS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FFFFFF"/>
            </a:gs>
            <a:gs pos="100000">
              <a:srgbClr val="CACAC7"/>
            </a:gs>
          </a:gsLst>
          <a:lin ang="5400000" scaled="1"/>
        </a:gradFill>
        <a:ln w="9525" cap="flat" cmpd="sng" algn="ctr">
          <a:solidFill>
            <a:srgbClr val="57564F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ctr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ja-JP" altLang="en-US" sz="1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charset="0"/>
            <a:ea typeface="Arial Unicode MS" pitchFamily="34" charset="-128"/>
            <a:cs typeface="Arial Unicode MS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FFFFFF"/>
            </a:gs>
            <a:gs pos="100000">
              <a:srgbClr val="CACAC7"/>
            </a:gs>
          </a:gsLst>
          <a:lin ang="5400000" scaled="1"/>
        </a:gradFill>
        <a:ln w="9525" cap="flat" cmpd="sng" algn="ctr">
          <a:solidFill>
            <a:srgbClr val="57564F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ctr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ja-JP" altLang="en-US" sz="1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charset="0"/>
            <a:ea typeface="Arial Unicode MS" pitchFamily="34" charset="-128"/>
            <a:cs typeface="Arial Unicode MS" pitchFamily="34" charset="-128"/>
          </a:defRPr>
        </a:defPPr>
      </a:lstStyle>
    </a:lnDef>
  </a:objectDefaults>
  <a:extraClrSchemeLst>
    <a:extraClrScheme>
      <a:clrScheme name="ppt_template_Fujitsu_Services_Limited_EXTERNAL 1">
        <a:dk1>
          <a:srgbClr val="000000"/>
        </a:dk1>
        <a:lt1>
          <a:srgbClr val="FFFFFF"/>
        </a:lt1>
        <a:dk2>
          <a:srgbClr val="000000"/>
        </a:dk2>
        <a:lt2>
          <a:srgbClr val="B1B1AC"/>
        </a:lt2>
        <a:accent1>
          <a:srgbClr val="F8C6C5"/>
        </a:accent1>
        <a:accent2>
          <a:srgbClr val="B22B30"/>
        </a:accent2>
        <a:accent3>
          <a:srgbClr val="FFFFFF"/>
        </a:accent3>
        <a:accent4>
          <a:srgbClr val="000000"/>
        </a:accent4>
        <a:accent5>
          <a:srgbClr val="FBDFDF"/>
        </a:accent5>
        <a:accent6>
          <a:srgbClr val="A1262A"/>
        </a:accent6>
        <a:hlink>
          <a:srgbClr val="105D9C"/>
        </a:hlink>
        <a:folHlink>
          <a:srgbClr val="4B459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etaArc and K5 Slide Template.potx" id="{FD8F081A-3CF3-48BF-8C6C-87F49A559452}" vid="{D736B527-52F6-48F7-B681-7D26B9A6F414}"/>
    </a:ext>
  </a:extLst>
</a:theme>
</file>

<file path=ppt/theme/theme4.xml><?xml version="1.0" encoding="utf-8"?>
<a:theme xmlns:a="http://schemas.openxmlformats.org/drawingml/2006/main" name="1_Master Inner Slide">
  <a:themeElements>
    <a:clrScheme name="Custom 5">
      <a:dk1>
        <a:srgbClr val="000000"/>
      </a:dk1>
      <a:lt1>
        <a:srgbClr val="FFFFFF"/>
      </a:lt1>
      <a:dk2>
        <a:srgbClr val="000000"/>
      </a:dk2>
      <a:lt2>
        <a:srgbClr val="B1B1AC"/>
      </a:lt2>
      <a:accent1>
        <a:srgbClr val="F8C6C5"/>
      </a:accent1>
      <a:accent2>
        <a:srgbClr val="B22B30"/>
      </a:accent2>
      <a:accent3>
        <a:srgbClr val="FFFFFF"/>
      </a:accent3>
      <a:accent4>
        <a:srgbClr val="000000"/>
      </a:accent4>
      <a:accent5>
        <a:srgbClr val="FBDFDF"/>
      </a:accent5>
      <a:accent6>
        <a:srgbClr val="A1262A"/>
      </a:accent6>
      <a:hlink>
        <a:srgbClr val="A1262A"/>
      </a:hlink>
      <a:folHlink>
        <a:srgbClr val="4B4595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taArc and K5 Slide Template.potx" id="{FD8F081A-3CF3-48BF-8C6C-87F49A559452}" vid="{1DA8DE7C-A2B6-40C2-9CA1-096E5351587F}"/>
    </a:ext>
  </a:extLst>
</a:theme>
</file>

<file path=ppt/theme/theme5.xml><?xml version="1.0" encoding="utf-8"?>
<a:theme xmlns:a="http://schemas.openxmlformats.org/drawingml/2006/main" name="4_Master Cover Slide">
  <a:themeElements>
    <a:clrScheme name="Custom 6">
      <a:dk1>
        <a:srgbClr val="000000"/>
      </a:dk1>
      <a:lt1>
        <a:srgbClr val="FFFFFF"/>
      </a:lt1>
      <a:dk2>
        <a:srgbClr val="000000"/>
      </a:dk2>
      <a:lt2>
        <a:srgbClr val="B1B1AC"/>
      </a:lt2>
      <a:accent1>
        <a:srgbClr val="F8C6C5"/>
      </a:accent1>
      <a:accent2>
        <a:srgbClr val="A1262A"/>
      </a:accent2>
      <a:accent3>
        <a:srgbClr val="FFFFFF"/>
      </a:accent3>
      <a:accent4>
        <a:srgbClr val="000000"/>
      </a:accent4>
      <a:accent5>
        <a:srgbClr val="FBDFDF"/>
      </a:accent5>
      <a:accent6>
        <a:srgbClr val="A1262A"/>
      </a:accent6>
      <a:hlink>
        <a:srgbClr val="A1262A"/>
      </a:hlink>
      <a:folHlink>
        <a:srgbClr val="4B4595"/>
      </a:folHlink>
    </a:clrScheme>
    <a:fontScheme name="ppt_template_Fujitsu_Services_Limited_EXTERNAL">
      <a:majorFont>
        <a:latin typeface="Arial"/>
        <a:ea typeface="Arial Unicode MS"/>
        <a:cs typeface="Arial Unicode MS"/>
      </a:majorFont>
      <a:minorFont>
        <a:latin typeface="Arial"/>
        <a:ea typeface="Arial Unicode MS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FFFFFF"/>
            </a:gs>
            <a:gs pos="100000">
              <a:srgbClr val="CACAC7"/>
            </a:gs>
          </a:gsLst>
          <a:lin ang="5400000" scaled="1"/>
        </a:gradFill>
        <a:ln w="9525" cap="flat" cmpd="sng" algn="ctr">
          <a:solidFill>
            <a:srgbClr val="57564F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ctr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ja-JP" altLang="en-US" sz="1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charset="0"/>
            <a:ea typeface="Arial Unicode MS" pitchFamily="34" charset="-128"/>
            <a:cs typeface="Arial Unicode MS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FFFFFF"/>
            </a:gs>
            <a:gs pos="100000">
              <a:srgbClr val="CACAC7"/>
            </a:gs>
          </a:gsLst>
          <a:lin ang="5400000" scaled="1"/>
        </a:gradFill>
        <a:ln w="9525" cap="flat" cmpd="sng" algn="ctr">
          <a:solidFill>
            <a:srgbClr val="57564F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ctr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ja-JP" altLang="en-US" sz="1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charset="0"/>
            <a:ea typeface="Arial Unicode MS" pitchFamily="34" charset="-128"/>
            <a:cs typeface="Arial Unicode MS" pitchFamily="34" charset="-128"/>
          </a:defRPr>
        </a:defPPr>
      </a:lstStyle>
    </a:lnDef>
  </a:objectDefaults>
  <a:extraClrSchemeLst>
    <a:extraClrScheme>
      <a:clrScheme name="ppt_template_Fujitsu_Services_Limited_EXTERNAL 1">
        <a:dk1>
          <a:srgbClr val="000000"/>
        </a:dk1>
        <a:lt1>
          <a:srgbClr val="FFFFFF"/>
        </a:lt1>
        <a:dk2>
          <a:srgbClr val="000000"/>
        </a:dk2>
        <a:lt2>
          <a:srgbClr val="B1B1AC"/>
        </a:lt2>
        <a:accent1>
          <a:srgbClr val="F8C6C5"/>
        </a:accent1>
        <a:accent2>
          <a:srgbClr val="B22B30"/>
        </a:accent2>
        <a:accent3>
          <a:srgbClr val="FFFFFF"/>
        </a:accent3>
        <a:accent4>
          <a:srgbClr val="000000"/>
        </a:accent4>
        <a:accent5>
          <a:srgbClr val="FBDFDF"/>
        </a:accent5>
        <a:accent6>
          <a:srgbClr val="A1262A"/>
        </a:accent6>
        <a:hlink>
          <a:srgbClr val="105D9C"/>
        </a:hlink>
        <a:folHlink>
          <a:srgbClr val="4B459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etaArc and K5 Slide Template.potx" id="{FD8F081A-3CF3-48BF-8C6C-87F49A559452}" vid="{C28D7BE7-9956-44BC-8905-C6A633E0DD67}"/>
    </a:ext>
  </a:extLst>
</a:theme>
</file>

<file path=ppt/theme/theme6.xml><?xml version="1.0" encoding="utf-8"?>
<a:theme xmlns:a="http://schemas.openxmlformats.org/drawingml/2006/main" name="5_Master Inner Slide">
  <a:themeElements>
    <a:clrScheme name="Custom 5">
      <a:dk1>
        <a:srgbClr val="000000"/>
      </a:dk1>
      <a:lt1>
        <a:srgbClr val="FFFFFF"/>
      </a:lt1>
      <a:dk2>
        <a:srgbClr val="000000"/>
      </a:dk2>
      <a:lt2>
        <a:srgbClr val="B1B1AC"/>
      </a:lt2>
      <a:accent1>
        <a:srgbClr val="F8C6C5"/>
      </a:accent1>
      <a:accent2>
        <a:srgbClr val="B22B30"/>
      </a:accent2>
      <a:accent3>
        <a:srgbClr val="FFFFFF"/>
      </a:accent3>
      <a:accent4>
        <a:srgbClr val="000000"/>
      </a:accent4>
      <a:accent5>
        <a:srgbClr val="FBDFDF"/>
      </a:accent5>
      <a:accent6>
        <a:srgbClr val="A1262A"/>
      </a:accent6>
      <a:hlink>
        <a:srgbClr val="A1262A"/>
      </a:hlink>
      <a:folHlink>
        <a:srgbClr val="4B4595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taArc and K5 Slide Template.potx" id="{FD8F081A-3CF3-48BF-8C6C-87F49A559452}" vid="{3C7C9164-611F-4717-BB45-5CC40D71E76E}"/>
    </a:ext>
  </a:extLst>
</a:theme>
</file>

<file path=ppt/theme/theme7.xml><?xml version="1.0" encoding="utf-8"?>
<a:theme xmlns:a="http://schemas.openxmlformats.org/drawingml/2006/main" name="2_Master Cover Slide">
  <a:themeElements>
    <a:clrScheme name="Custom 6">
      <a:dk1>
        <a:srgbClr val="000000"/>
      </a:dk1>
      <a:lt1>
        <a:srgbClr val="FFFFFF"/>
      </a:lt1>
      <a:dk2>
        <a:srgbClr val="000000"/>
      </a:dk2>
      <a:lt2>
        <a:srgbClr val="B1B1AC"/>
      </a:lt2>
      <a:accent1>
        <a:srgbClr val="F8C6C5"/>
      </a:accent1>
      <a:accent2>
        <a:srgbClr val="A1262A"/>
      </a:accent2>
      <a:accent3>
        <a:srgbClr val="FFFFFF"/>
      </a:accent3>
      <a:accent4>
        <a:srgbClr val="000000"/>
      </a:accent4>
      <a:accent5>
        <a:srgbClr val="FBDFDF"/>
      </a:accent5>
      <a:accent6>
        <a:srgbClr val="A1262A"/>
      </a:accent6>
      <a:hlink>
        <a:srgbClr val="A1262A"/>
      </a:hlink>
      <a:folHlink>
        <a:srgbClr val="4B4595"/>
      </a:folHlink>
    </a:clrScheme>
    <a:fontScheme name="ppt_template_Fujitsu_Services_Limited_EXTERNAL">
      <a:majorFont>
        <a:latin typeface="Arial"/>
        <a:ea typeface="Arial Unicode MS"/>
        <a:cs typeface="Arial Unicode MS"/>
      </a:majorFont>
      <a:minorFont>
        <a:latin typeface="Arial"/>
        <a:ea typeface="Arial Unicode MS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FFFFFF"/>
            </a:gs>
            <a:gs pos="100000">
              <a:srgbClr val="CACAC7"/>
            </a:gs>
          </a:gsLst>
          <a:lin ang="5400000" scaled="1"/>
        </a:gradFill>
        <a:ln w="9525" cap="flat" cmpd="sng" algn="ctr">
          <a:solidFill>
            <a:srgbClr val="57564F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ctr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ja-JP" altLang="en-US" sz="1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charset="0"/>
            <a:ea typeface="Arial Unicode MS" pitchFamily="34" charset="-128"/>
            <a:cs typeface="Arial Unicode MS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FFFFFF"/>
            </a:gs>
            <a:gs pos="100000">
              <a:srgbClr val="CACAC7"/>
            </a:gs>
          </a:gsLst>
          <a:lin ang="5400000" scaled="1"/>
        </a:gradFill>
        <a:ln w="9525" cap="flat" cmpd="sng" algn="ctr">
          <a:solidFill>
            <a:srgbClr val="57564F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ctr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ja-JP" altLang="en-US" sz="1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charset="0"/>
            <a:ea typeface="Arial Unicode MS" pitchFamily="34" charset="-128"/>
            <a:cs typeface="Arial Unicode MS" pitchFamily="34" charset="-128"/>
          </a:defRPr>
        </a:defPPr>
      </a:lstStyle>
    </a:lnDef>
  </a:objectDefaults>
  <a:extraClrSchemeLst>
    <a:extraClrScheme>
      <a:clrScheme name="ppt_template_Fujitsu_Services_Limited_EXTERNAL 1">
        <a:dk1>
          <a:srgbClr val="000000"/>
        </a:dk1>
        <a:lt1>
          <a:srgbClr val="FFFFFF"/>
        </a:lt1>
        <a:dk2>
          <a:srgbClr val="000000"/>
        </a:dk2>
        <a:lt2>
          <a:srgbClr val="B1B1AC"/>
        </a:lt2>
        <a:accent1>
          <a:srgbClr val="F8C6C5"/>
        </a:accent1>
        <a:accent2>
          <a:srgbClr val="B22B30"/>
        </a:accent2>
        <a:accent3>
          <a:srgbClr val="FFFFFF"/>
        </a:accent3>
        <a:accent4>
          <a:srgbClr val="000000"/>
        </a:accent4>
        <a:accent5>
          <a:srgbClr val="FBDFDF"/>
        </a:accent5>
        <a:accent6>
          <a:srgbClr val="A1262A"/>
        </a:accent6>
        <a:hlink>
          <a:srgbClr val="105D9C"/>
        </a:hlink>
        <a:folHlink>
          <a:srgbClr val="4B459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etaArc and K5 Slide Template.potx" id="{FD8F081A-3CF3-48BF-8C6C-87F49A559452}" vid="{6814C73C-3ACA-4664-AD46-DAB3BA8E85DC}"/>
    </a:ext>
  </a:extLst>
</a:theme>
</file>

<file path=ppt/theme/theme8.xml><?xml version="1.0" encoding="utf-8"?>
<a:theme xmlns:a="http://schemas.openxmlformats.org/drawingml/2006/main" name="2_Master Inner Slide">
  <a:themeElements>
    <a:clrScheme name="Custom 5">
      <a:dk1>
        <a:srgbClr val="000000"/>
      </a:dk1>
      <a:lt1>
        <a:srgbClr val="FFFFFF"/>
      </a:lt1>
      <a:dk2>
        <a:srgbClr val="000000"/>
      </a:dk2>
      <a:lt2>
        <a:srgbClr val="B1B1AC"/>
      </a:lt2>
      <a:accent1>
        <a:srgbClr val="F8C6C5"/>
      </a:accent1>
      <a:accent2>
        <a:srgbClr val="B22B30"/>
      </a:accent2>
      <a:accent3>
        <a:srgbClr val="FFFFFF"/>
      </a:accent3>
      <a:accent4>
        <a:srgbClr val="000000"/>
      </a:accent4>
      <a:accent5>
        <a:srgbClr val="FBDFDF"/>
      </a:accent5>
      <a:accent6>
        <a:srgbClr val="A1262A"/>
      </a:accent6>
      <a:hlink>
        <a:srgbClr val="A1262A"/>
      </a:hlink>
      <a:folHlink>
        <a:srgbClr val="4B4595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taArc and K5 Slide Template.potx" id="{FD8F081A-3CF3-48BF-8C6C-87F49A559452}" vid="{9F372C24-BCFE-4612-B539-2B52EBFB765C}"/>
    </a:ext>
  </a:extLst>
</a:theme>
</file>

<file path=ppt/theme/theme9.xml><?xml version="1.0" encoding="utf-8"?>
<a:theme xmlns:a="http://schemas.openxmlformats.org/drawingml/2006/main" name="3_Master Cover Slide">
  <a:themeElements>
    <a:clrScheme name="Custom 6">
      <a:dk1>
        <a:srgbClr val="000000"/>
      </a:dk1>
      <a:lt1>
        <a:srgbClr val="FFFFFF"/>
      </a:lt1>
      <a:dk2>
        <a:srgbClr val="000000"/>
      </a:dk2>
      <a:lt2>
        <a:srgbClr val="B1B1AC"/>
      </a:lt2>
      <a:accent1>
        <a:srgbClr val="F8C6C5"/>
      </a:accent1>
      <a:accent2>
        <a:srgbClr val="A1262A"/>
      </a:accent2>
      <a:accent3>
        <a:srgbClr val="FFFFFF"/>
      </a:accent3>
      <a:accent4>
        <a:srgbClr val="000000"/>
      </a:accent4>
      <a:accent5>
        <a:srgbClr val="FBDFDF"/>
      </a:accent5>
      <a:accent6>
        <a:srgbClr val="A1262A"/>
      </a:accent6>
      <a:hlink>
        <a:srgbClr val="A1262A"/>
      </a:hlink>
      <a:folHlink>
        <a:srgbClr val="4B4595"/>
      </a:folHlink>
    </a:clrScheme>
    <a:fontScheme name="ppt_template_Fujitsu_Services_Limited_EXTERNAL">
      <a:majorFont>
        <a:latin typeface="Arial"/>
        <a:ea typeface="Arial Unicode MS"/>
        <a:cs typeface="Arial Unicode MS"/>
      </a:majorFont>
      <a:minorFont>
        <a:latin typeface="Arial"/>
        <a:ea typeface="Arial Unicode MS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FFFFFF"/>
            </a:gs>
            <a:gs pos="100000">
              <a:srgbClr val="CACAC7"/>
            </a:gs>
          </a:gsLst>
          <a:lin ang="5400000" scaled="1"/>
        </a:gradFill>
        <a:ln w="9525" cap="flat" cmpd="sng" algn="ctr">
          <a:solidFill>
            <a:srgbClr val="57564F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ctr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ja-JP" altLang="en-US" sz="1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charset="0"/>
            <a:ea typeface="Arial Unicode MS" pitchFamily="34" charset="-128"/>
            <a:cs typeface="Arial Unicode MS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FFFFFF"/>
            </a:gs>
            <a:gs pos="100000">
              <a:srgbClr val="CACAC7"/>
            </a:gs>
          </a:gsLst>
          <a:lin ang="5400000" scaled="1"/>
        </a:gradFill>
        <a:ln w="9525" cap="flat" cmpd="sng" algn="ctr">
          <a:solidFill>
            <a:srgbClr val="57564F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ctr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ja-JP" altLang="en-US" sz="1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charset="0"/>
            <a:ea typeface="Arial Unicode MS" pitchFamily="34" charset="-128"/>
            <a:cs typeface="Arial Unicode MS" pitchFamily="34" charset="-128"/>
          </a:defRPr>
        </a:defPPr>
      </a:lstStyle>
    </a:lnDef>
  </a:objectDefaults>
  <a:extraClrSchemeLst>
    <a:extraClrScheme>
      <a:clrScheme name="ppt_template_Fujitsu_Services_Limited_EXTERNAL 1">
        <a:dk1>
          <a:srgbClr val="000000"/>
        </a:dk1>
        <a:lt1>
          <a:srgbClr val="FFFFFF"/>
        </a:lt1>
        <a:dk2>
          <a:srgbClr val="000000"/>
        </a:dk2>
        <a:lt2>
          <a:srgbClr val="B1B1AC"/>
        </a:lt2>
        <a:accent1>
          <a:srgbClr val="F8C6C5"/>
        </a:accent1>
        <a:accent2>
          <a:srgbClr val="B22B30"/>
        </a:accent2>
        <a:accent3>
          <a:srgbClr val="FFFFFF"/>
        </a:accent3>
        <a:accent4>
          <a:srgbClr val="000000"/>
        </a:accent4>
        <a:accent5>
          <a:srgbClr val="FBDFDF"/>
        </a:accent5>
        <a:accent6>
          <a:srgbClr val="A1262A"/>
        </a:accent6>
        <a:hlink>
          <a:srgbClr val="105D9C"/>
        </a:hlink>
        <a:folHlink>
          <a:srgbClr val="4B459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etaArc and K5 Slide Template.potx" id="{FD8F081A-3CF3-48BF-8C6C-87F49A559452}" vid="{EFBF9508-72AA-42CB-95AE-3C144BBE9145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8A20B4962AEF3408B3811E61D190869" ma:contentTypeVersion="9" ma:contentTypeDescription="Create a new document." ma:contentTypeScope="" ma:versionID="c0bf0ce39406db490c4d820a2d622545">
  <xsd:schema xmlns:xsd="http://www.w3.org/2001/XMLSchema" xmlns:p="http://schemas.microsoft.com/office/2006/metadata/properties" xmlns:ns1="http://schemas.microsoft.com/sharepoint/v3" xmlns:ns2="af592131-57d5-4dc3-861b-2b95f5166da1" xmlns:ns3="a10dfdbe-93c4-42f1-a9f3-94789c9d61ab" targetNamespace="http://schemas.microsoft.com/office/2006/metadata/properties" ma:root="true" ma:fieldsID="e5e83f8aa8d3d8371794793c423bb809" ns1:_="" ns2:_="" ns3:_="">
    <xsd:import namespace="http://schemas.microsoft.com/sharepoint/v3"/>
    <xsd:import namespace="af592131-57d5-4dc3-861b-2b95f5166da1"/>
    <xsd:import namespace="a10dfdbe-93c4-42f1-a9f3-94789c9d61ab"/>
    <xsd:element name="properties">
      <xsd:complexType>
        <xsd:sequence>
          <xsd:element name="documentManagement">
            <xsd:complexType>
              <xsd:all>
                <xsd:element ref="ns2:Associated_x0020_with_x0020_topic"/>
                <xsd:element ref="ns3:Document_x0020_Type" minOccurs="0"/>
                <xsd:element ref="ns1:EmailSender" minOccurs="0"/>
                <xsd:element ref="ns1:EmailTo" minOccurs="0"/>
                <xsd:element ref="ns1:EmailCc" minOccurs="0"/>
                <xsd:element ref="ns1:EmailFrom" minOccurs="0"/>
                <xsd:element ref="ns1:EmailSubject" minOccurs="0"/>
              </xsd:all>
            </xsd:complexType>
          </xsd:element>
        </xsd:sequence>
      </xsd:complexType>
    </xsd:element>
  </xsd:schema>
  <xsd:schema xmlns:xsd="http://www.w3.org/2001/XMLSchema" xmlns:dms="http://schemas.microsoft.com/office/2006/documentManagement/types" targetNamespace="http://schemas.microsoft.com/sharepoint/v3" elementFormDefault="qualified">
    <xsd:import namespace="http://schemas.microsoft.com/office/2006/documentManagement/types"/>
    <xsd:element name="EmailSender" ma:index="10" nillable="true" ma:displayName="E-Mail Sender" ma:hidden="true" ma:internalName="EmailSender">
      <xsd:simpleType>
        <xsd:restriction base="dms:Note"/>
      </xsd:simpleType>
    </xsd:element>
    <xsd:element name="EmailTo" ma:index="11" nillable="true" ma:displayName="E-Mail To" ma:hidden="true" ma:internalName="EmailTo">
      <xsd:simpleType>
        <xsd:restriction base="dms:Note"/>
      </xsd:simpleType>
    </xsd:element>
    <xsd:element name="EmailCc" ma:index="12" nillable="true" ma:displayName="E-Mail Cc" ma:hidden="true" ma:internalName="EmailCc">
      <xsd:simpleType>
        <xsd:restriction base="dms:Note"/>
      </xsd:simpleType>
    </xsd:element>
    <xsd:element name="EmailFrom" ma:index="13" nillable="true" ma:displayName="E-Mail From" ma:hidden="true" ma:internalName="EmailFrom">
      <xsd:simpleType>
        <xsd:restriction base="dms:Text"/>
      </xsd:simpleType>
    </xsd:element>
    <xsd:element name="EmailSubject" ma:index="14" nillable="true" ma:displayName="E-Mail Subject" ma:hidden="true" ma:internalName="EmailSubject">
      <xsd:simpleType>
        <xsd:restriction base="dms:Text"/>
      </xsd:simpleType>
    </xsd:element>
  </xsd:schema>
  <xsd:schema xmlns:xsd="http://www.w3.org/2001/XMLSchema" xmlns:dms="http://schemas.microsoft.com/office/2006/documentManagement/types" targetNamespace="af592131-57d5-4dc3-861b-2b95f5166da1" elementFormDefault="qualified">
    <xsd:import namespace="http://schemas.microsoft.com/office/2006/documentManagement/types"/>
    <xsd:element name="Associated_x0020_with_x0020_topic" ma:index="8" ma:displayName="Associated with topic" ma:description="Which topic is this file associated with - choose from the list or update the properties after adding a new topic" ma:list="{61c057d5-cfdf-4a8e-8bf4-c4648f3571e0}" ma:internalName="Associated_x0020_with_x0020_topic" ma:showField="Title">
      <xsd:simpleType>
        <xsd:restriction base="dms:Lookup"/>
      </xsd:simpleType>
    </xsd:element>
  </xsd:schema>
  <xsd:schema xmlns:xsd="http://www.w3.org/2001/XMLSchema" xmlns:dms="http://schemas.microsoft.com/office/2006/documentManagement/types" targetNamespace="a10dfdbe-93c4-42f1-a9f3-94789c9d61ab" elementFormDefault="qualified">
    <xsd:import namespace="http://schemas.microsoft.com/office/2006/documentManagement/types"/>
    <xsd:element name="Document_x0020_Type" ma:index="9" nillable="true" ma:displayName="Information Content" ma:description="Category of information - often a first  filter for browsing. Typically we use choices such as announcements, articles, audio, guides, knowledge, newsletters, plans, presentations and video (for webcast recordings)" ma:list="{2506897D-66E7-41CA-B6F8-DEF8AACD5EA2}" ma:internalName="Document_x0020_Type" ma:readOnly="false" ma:showField="Title" ma:web="a10dfdbe-93c4-42f1-a9f3-94789c9d61ab">
      <xsd:simpleType>
        <xsd:restriction base="dms:Lookup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3.xml><?xml version="1.0" encoding="utf-8"?>
<p:properties xmlns:p="http://schemas.microsoft.com/office/2006/metadata/properties" xmlns:xsi="http://www.w3.org/2001/XMLSchema-instance">
  <documentManagement>
    <EmailTo xmlns="http://schemas.microsoft.com/sharepoint/v3" xsi:nil="true"/>
    <EmailSender xmlns="http://schemas.microsoft.com/sharepoint/v3" xsi:nil="true"/>
    <EmailFrom xmlns="http://schemas.microsoft.com/sharepoint/v3" xsi:nil="true"/>
    <EmailSubject xmlns="http://schemas.microsoft.com/sharepoint/v3" xsi:nil="true"/>
    <Associated_x0020_with_x0020_topic xmlns="af592131-57d5-4dc3-861b-2b95f5166da1">163</Associated_x0020_with_x0020_topic>
    <Document_x0020_Type xmlns="a10dfdbe-93c4-42f1-a9f3-94789c9d61ab">21</Document_x0020_Type>
    <EmailCc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EB88C9CA-8D65-47A9-B33F-F91016B6AA2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7CFEDFF-90B3-425A-9E5A-1E5C9CECACA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af592131-57d5-4dc3-861b-2b95f5166da1"/>
    <ds:schemaRef ds:uri="a10dfdbe-93c4-42f1-a9f3-94789c9d61ab"/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customXml/itemProps3.xml><?xml version="1.0" encoding="utf-8"?>
<ds:datastoreItem xmlns:ds="http://schemas.openxmlformats.org/officeDocument/2006/customXml" ds:itemID="{087B323C-18D6-4B4C-9C70-EA38909C7018}">
  <ds:schemaRefs>
    <ds:schemaRef ds:uri="a10dfdbe-93c4-42f1-a9f3-94789c9d61ab"/>
    <ds:schemaRef ds:uri="http://schemas.microsoft.com/office/2006/documentManagement/types"/>
    <ds:schemaRef ds:uri="http://purl.org/dc/elements/1.1/"/>
    <ds:schemaRef ds:uri="http://purl.org/dc/dcmitype/"/>
    <ds:schemaRef ds:uri="http://purl.org/dc/terms/"/>
    <ds:schemaRef ds:uri="http://schemas.microsoft.com/sharepoint/v3"/>
    <ds:schemaRef ds:uri="http://schemas.microsoft.com/office/2006/metadata/properties"/>
    <ds:schemaRef ds:uri="http://schemas.openxmlformats.org/package/2006/metadata/core-properties"/>
    <ds:schemaRef ds:uri="af592131-57d5-4dc3-861b-2b95f5166da1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MetaArc and K5 Slide Template - Copy</Template>
  <TotalTime>0</TotalTime>
  <Words>836</Words>
  <Application>Microsoft Office PowerPoint</Application>
  <PresentationFormat>On-screen Show (16:9)</PresentationFormat>
  <Paragraphs>155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20</vt:i4>
      </vt:variant>
      <vt:variant>
        <vt:lpstr>Slide Titles</vt:lpstr>
      </vt:variant>
      <vt:variant>
        <vt:i4>13</vt:i4>
      </vt:variant>
    </vt:vector>
  </HeadingPairs>
  <TitlesOfParts>
    <vt:vector size="43" baseType="lpstr">
      <vt:lpstr>Arial Unicode MS</vt:lpstr>
      <vt:lpstr>ＭＳ Ｐゴシック</vt:lpstr>
      <vt:lpstr>Arial</vt:lpstr>
      <vt:lpstr>Arial Black</vt:lpstr>
      <vt:lpstr>Fujitsu Sans</vt:lpstr>
      <vt:lpstr>Fujitsu Sans Medium</vt:lpstr>
      <vt:lpstr>FUJI-新ゴ M</vt:lpstr>
      <vt:lpstr>FUJI-新ゴ R</vt:lpstr>
      <vt:lpstr>Wingdings</vt:lpstr>
      <vt:lpstr>Wingdings 2</vt:lpstr>
      <vt:lpstr>1_Master Cover Slide</vt:lpstr>
      <vt:lpstr>Master Inner Slide</vt:lpstr>
      <vt:lpstr>5_Master Cover Slide</vt:lpstr>
      <vt:lpstr>1_Master Inner Slide</vt:lpstr>
      <vt:lpstr>4_Master Cover Slide</vt:lpstr>
      <vt:lpstr>5_Master Inner Slide</vt:lpstr>
      <vt:lpstr>2_Master Cover Slide</vt:lpstr>
      <vt:lpstr>2_Master Inner Slide</vt:lpstr>
      <vt:lpstr>3_Master Cover Slide</vt:lpstr>
      <vt:lpstr>3_Master Inner Slide</vt:lpstr>
      <vt:lpstr>4_Master Inner Slide</vt:lpstr>
      <vt:lpstr>6_F_Tool_6_JA_R</vt:lpstr>
      <vt:lpstr>4_F_Tool_6_JA_R</vt:lpstr>
      <vt:lpstr>6_Master Inner Slide</vt:lpstr>
      <vt:lpstr>5_F_Tool_6_JA_R</vt:lpstr>
      <vt:lpstr>7_Master Inner Slide</vt:lpstr>
      <vt:lpstr>Master-16-9-RED-Fujitsu Confidential</vt:lpstr>
      <vt:lpstr>6_Master Cover Slide</vt:lpstr>
      <vt:lpstr>8_Master Inner Slide</vt:lpstr>
      <vt:lpstr>9_Master Inner Slide</vt:lpstr>
      <vt:lpstr>PowerPoint Presentation</vt:lpstr>
      <vt:lpstr>K5 Live – Labs Agenda - IaaS</vt:lpstr>
      <vt:lpstr>K5 Live – Labs Agenda - PaaS</vt:lpstr>
      <vt:lpstr>K5 Live – Lab 1 - K5 IaaS GUI Login </vt:lpstr>
      <vt:lpstr>K5 Live – Lab 1- K5 IaaS GUI Login </vt:lpstr>
      <vt:lpstr>K5 Live – Lab 2 - K5 IaaS Infrastructure as Code Deployment</vt:lpstr>
      <vt:lpstr>K5 Live – Lab 2 - K5 IaaS Infrastructure as Code Deployment</vt:lpstr>
      <vt:lpstr>K5 Live – Lab 3 - K5 PaaS CF Client</vt:lpstr>
      <vt:lpstr>K5 Live – Lab 4 - CF Application Deployment &amp; Scaling</vt:lpstr>
      <vt:lpstr>K5 Live – Lab 5 - CF User Provided Service (MongoDB)</vt:lpstr>
      <vt:lpstr>K5 Live – Lab 5 - CF User Provided Service (MongoDB)</vt:lpstr>
      <vt:lpstr>K5 Live – Lab 6 – Deploy Multi-tiered Application</vt:lpstr>
      <vt:lpstr>PowerPoint Presentation</vt:lpstr>
    </vt:vector>
  </TitlesOfParts>
  <Manager/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2016-08-02T09:22:02Z</dcterms:created>
  <dcterms:modified xsi:type="dcterms:W3CDTF">2017-09-20T13:18:07Z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0x01010048A20B4962AEF3408B3811E61D190869</vt:lpwstr>
  </property>
</Properties>
</file>